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sldIdLst>
    <p:sldId id="256" r:id="rId2"/>
    <p:sldId id="294" r:id="rId3"/>
    <p:sldId id="295" r:id="rId4"/>
    <p:sldId id="259" r:id="rId5"/>
    <p:sldId id="260" r:id="rId6"/>
    <p:sldId id="262" r:id="rId7"/>
    <p:sldId id="263" r:id="rId8"/>
    <p:sldId id="264" r:id="rId9"/>
    <p:sldId id="296" r:id="rId10"/>
    <p:sldId id="297" r:id="rId11"/>
  </p:sldIdLst>
  <p:sldSz cx="9144000" cy="6858000" type="screen4x3"/>
  <p:notesSz cx="6858000" cy="9144000"/>
  <p:defaultTextStyle>
    <a:defPPr>
      <a:defRPr lang="en-GB"/>
    </a:defPPr>
    <a:lvl1pPr algn="l" defTabSz="449263" rtl="0" fontAlgn="base">
      <a:spcBef>
        <a:spcPct val="0"/>
      </a:spcBef>
      <a:spcAft>
        <a:spcPct val="0"/>
      </a:spcAft>
      <a:defRPr kern="1200">
        <a:solidFill>
          <a:schemeClr val="bg1"/>
        </a:solidFill>
        <a:latin typeface="Arial" charset="0"/>
        <a:ea typeface="+mn-ea"/>
        <a:cs typeface="Arial" charset="0"/>
      </a:defRPr>
    </a:lvl1pPr>
    <a:lvl2pPr marL="742950" indent="-285750" algn="l" defTabSz="449263" rtl="0" fontAlgn="base">
      <a:spcBef>
        <a:spcPct val="0"/>
      </a:spcBef>
      <a:spcAft>
        <a:spcPct val="0"/>
      </a:spcAft>
      <a:defRPr kern="1200">
        <a:solidFill>
          <a:schemeClr val="bg1"/>
        </a:solidFill>
        <a:latin typeface="Arial" charset="0"/>
        <a:ea typeface="+mn-ea"/>
        <a:cs typeface="Arial" charset="0"/>
      </a:defRPr>
    </a:lvl2pPr>
    <a:lvl3pPr marL="1143000" indent="-228600" algn="l" defTabSz="449263" rtl="0" fontAlgn="base">
      <a:spcBef>
        <a:spcPct val="0"/>
      </a:spcBef>
      <a:spcAft>
        <a:spcPct val="0"/>
      </a:spcAft>
      <a:defRPr kern="1200">
        <a:solidFill>
          <a:schemeClr val="bg1"/>
        </a:solidFill>
        <a:latin typeface="Arial" charset="0"/>
        <a:ea typeface="+mn-ea"/>
        <a:cs typeface="Arial" charset="0"/>
      </a:defRPr>
    </a:lvl3pPr>
    <a:lvl4pPr marL="1600200" indent="-228600" algn="l" defTabSz="449263" rtl="0" fontAlgn="base">
      <a:spcBef>
        <a:spcPct val="0"/>
      </a:spcBef>
      <a:spcAft>
        <a:spcPct val="0"/>
      </a:spcAft>
      <a:defRPr kern="1200">
        <a:solidFill>
          <a:schemeClr val="bg1"/>
        </a:solidFill>
        <a:latin typeface="Arial" charset="0"/>
        <a:ea typeface="+mn-ea"/>
        <a:cs typeface="Arial" charset="0"/>
      </a:defRPr>
    </a:lvl4pPr>
    <a:lvl5pPr marL="2057400" indent="-228600" algn="l" defTabSz="449263" rtl="0" fontAlgn="base">
      <a:spcBef>
        <a:spcPct val="0"/>
      </a:spcBef>
      <a:spcAft>
        <a:spcPct val="0"/>
      </a:spcAft>
      <a:defRPr kern="1200">
        <a:solidFill>
          <a:schemeClr val="bg1"/>
        </a:solidFill>
        <a:latin typeface="Arial" charset="0"/>
        <a:ea typeface="+mn-ea"/>
        <a:cs typeface="Arial" charset="0"/>
      </a:defRPr>
    </a:lvl5pPr>
    <a:lvl6pPr marL="2286000" algn="l" defTabSz="914400" rtl="0" eaLnBrk="1" latinLnBrk="0" hangingPunct="1">
      <a:defRPr kern="1200">
        <a:solidFill>
          <a:schemeClr val="bg1"/>
        </a:solidFill>
        <a:latin typeface="Arial" charset="0"/>
        <a:ea typeface="+mn-ea"/>
        <a:cs typeface="Arial" charset="0"/>
      </a:defRPr>
    </a:lvl6pPr>
    <a:lvl7pPr marL="2743200" algn="l" defTabSz="914400" rtl="0" eaLnBrk="1" latinLnBrk="0" hangingPunct="1">
      <a:defRPr kern="1200">
        <a:solidFill>
          <a:schemeClr val="bg1"/>
        </a:solidFill>
        <a:latin typeface="Arial" charset="0"/>
        <a:ea typeface="+mn-ea"/>
        <a:cs typeface="Arial" charset="0"/>
      </a:defRPr>
    </a:lvl7pPr>
    <a:lvl8pPr marL="3200400" algn="l" defTabSz="914400" rtl="0" eaLnBrk="1" latinLnBrk="0" hangingPunct="1">
      <a:defRPr kern="1200">
        <a:solidFill>
          <a:schemeClr val="bg1"/>
        </a:solidFill>
        <a:latin typeface="Arial" charset="0"/>
        <a:ea typeface="+mn-ea"/>
        <a:cs typeface="Arial" charset="0"/>
      </a:defRPr>
    </a:lvl8pPr>
    <a:lvl9pPr marL="3657600" algn="l" defTabSz="914400" rtl="0" eaLnBrk="1" latinLnBrk="0" hangingPunct="1">
      <a:defRPr kern="1200">
        <a:solidFill>
          <a:schemeClr val="bg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9966FF"/>
    <a:srgbClr val="CC99FF"/>
    <a:srgbClr val="FFCC00"/>
    <a:srgbClr val="00CC66"/>
    <a:srgbClr val="CC0066"/>
    <a:srgbClr val="000000"/>
    <a:srgbClr val="FFCC66"/>
    <a:srgbClr val="CC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26" y="-77"/>
      </p:cViewPr>
      <p:guideLst>
        <p:guide orient="horz" pos="2160"/>
        <p:guide pos="2880"/>
      </p:guideLst>
    </p:cSldViewPr>
  </p:slideViewPr>
  <p:outlineViewPr>
    <p:cViewPr varScale="1">
      <p:scale>
        <a:sx n="170" d="200"/>
        <a:sy n="170" d="200"/>
      </p:scale>
      <p:origin x="-780" y="-84"/>
    </p:cViewPr>
  </p:outlineViewPr>
  <p:notesTextViewPr>
    <p:cViewPr>
      <p:scale>
        <a:sx n="1" d="1"/>
        <a:sy n="1" d="1"/>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B4B3263-DD6F-4EB4-A8DD-884B1B378A7A}" type="doc">
      <dgm:prSet loTypeId="urn:microsoft.com/office/officeart/2005/8/layout/pyramid3" loCatId="pyramid" qsTypeId="urn:microsoft.com/office/officeart/2005/8/quickstyle/simple1" qsCatId="simple" csTypeId="urn:microsoft.com/office/officeart/2005/8/colors/accent2_3" csCatId="accent2" phldr="1"/>
      <dgm:spPr/>
    </dgm:pt>
    <dgm:pt modelId="{1FFA78C5-FDD4-4A9A-A643-FDD4BADD23A6}">
      <dgm:prSet custT="1"/>
      <dgm:spPr/>
      <dgm:t>
        <a:bodyPr/>
        <a:lstStyle/>
        <a:p>
          <a:r>
            <a:rPr lang="fr-FR" sz="1800" b="1" dirty="0" smtClean="0"/>
            <a:t>1 – Eviter les risques</a:t>
          </a:r>
          <a:br>
            <a:rPr lang="fr-FR" sz="1800" b="1" dirty="0" smtClean="0"/>
          </a:br>
          <a:r>
            <a:rPr lang="fr-FR" sz="1800" b="0" dirty="0" smtClean="0"/>
            <a:t>suppression du danger/non exposition aux dangers</a:t>
          </a:r>
          <a:endParaRPr lang="fr-FR" sz="1800" b="0" dirty="0"/>
        </a:p>
      </dgm:t>
    </dgm:pt>
    <dgm:pt modelId="{B2A593FB-BF15-4510-860C-BA73E2158D87}" type="parTrans" cxnId="{7BB21624-6AA3-402B-9097-FA6D87DC207B}">
      <dgm:prSet/>
      <dgm:spPr/>
      <dgm:t>
        <a:bodyPr/>
        <a:lstStyle/>
        <a:p>
          <a:endParaRPr lang="fr-FR" sz="1800"/>
        </a:p>
      </dgm:t>
    </dgm:pt>
    <dgm:pt modelId="{A2C47B0A-A570-4306-9FA5-73D50B35EE7E}" type="sibTrans" cxnId="{7BB21624-6AA3-402B-9097-FA6D87DC207B}">
      <dgm:prSet/>
      <dgm:spPr/>
      <dgm:t>
        <a:bodyPr/>
        <a:lstStyle/>
        <a:p>
          <a:endParaRPr lang="fr-FR" sz="1800"/>
        </a:p>
      </dgm:t>
    </dgm:pt>
    <dgm:pt modelId="{E10AED80-1955-4CA7-8600-BDC628A86F6D}">
      <dgm:prSet custT="1"/>
      <dgm:spPr/>
      <dgm:t>
        <a:bodyPr/>
        <a:lstStyle/>
        <a:p>
          <a:r>
            <a:rPr lang="fr-FR" sz="1800" b="1" dirty="0" smtClean="0"/>
            <a:t>2 – Evaluer les risques non </a:t>
          </a:r>
          <a:r>
            <a:rPr lang="fr-FR" sz="1600" b="1" dirty="0" smtClean="0"/>
            <a:t>évitables</a:t>
          </a:r>
          <a:endParaRPr lang="fr-FR" sz="1800" dirty="0"/>
        </a:p>
      </dgm:t>
    </dgm:pt>
    <dgm:pt modelId="{51CCC216-B273-4B84-A086-A753775E6CB0}" type="parTrans" cxnId="{69DD4292-786F-4B74-8DF1-E7E635A48A8B}">
      <dgm:prSet/>
      <dgm:spPr/>
      <dgm:t>
        <a:bodyPr/>
        <a:lstStyle/>
        <a:p>
          <a:endParaRPr lang="fr-FR" sz="1800"/>
        </a:p>
      </dgm:t>
    </dgm:pt>
    <dgm:pt modelId="{E41226F4-5844-48BC-8FC0-AAFA9C7D2F79}" type="sibTrans" cxnId="{69DD4292-786F-4B74-8DF1-E7E635A48A8B}">
      <dgm:prSet/>
      <dgm:spPr/>
      <dgm:t>
        <a:bodyPr/>
        <a:lstStyle/>
        <a:p>
          <a:endParaRPr lang="fr-FR" sz="1800"/>
        </a:p>
      </dgm:t>
    </dgm:pt>
    <dgm:pt modelId="{6296108A-621C-4542-9C52-C2DA08B71E70}">
      <dgm:prSet custT="1"/>
      <dgm:spPr/>
      <dgm:t>
        <a:bodyPr/>
        <a:lstStyle/>
        <a:p>
          <a:r>
            <a:rPr lang="fr-FR" sz="1400" b="1" dirty="0" smtClean="0"/>
            <a:t>3 – Combattre les risques à la source</a:t>
          </a:r>
          <a:endParaRPr lang="fr-FR" sz="1400" b="1" dirty="0"/>
        </a:p>
      </dgm:t>
    </dgm:pt>
    <dgm:pt modelId="{5D37E8C8-DA36-4857-9B06-CF930746A488}" type="parTrans" cxnId="{28B15F2F-8AF8-4AC3-B97F-F98005EDA9E6}">
      <dgm:prSet/>
      <dgm:spPr/>
      <dgm:t>
        <a:bodyPr/>
        <a:lstStyle/>
        <a:p>
          <a:endParaRPr lang="fr-FR" sz="1800"/>
        </a:p>
      </dgm:t>
    </dgm:pt>
    <dgm:pt modelId="{1E73D907-4B9A-4E2D-A2DD-23D23E0901FF}" type="sibTrans" cxnId="{28B15F2F-8AF8-4AC3-B97F-F98005EDA9E6}">
      <dgm:prSet/>
      <dgm:spPr/>
      <dgm:t>
        <a:bodyPr/>
        <a:lstStyle/>
        <a:p>
          <a:endParaRPr lang="fr-FR" sz="1800"/>
        </a:p>
      </dgm:t>
    </dgm:pt>
    <dgm:pt modelId="{54B31D5A-EE1D-4621-8764-B22A19CCAA6A}">
      <dgm:prSet custT="1"/>
      <dgm:spPr/>
      <dgm:t>
        <a:bodyPr/>
        <a:lstStyle/>
        <a:p>
          <a:r>
            <a:rPr lang="fr-FR" sz="1200" b="1" dirty="0" smtClean="0"/>
            <a:t>4 – Adapter le travail à l’homme (conception du poste, choix des équipements…)</a:t>
          </a:r>
          <a:endParaRPr lang="fr-FR" sz="1200" dirty="0"/>
        </a:p>
      </dgm:t>
    </dgm:pt>
    <dgm:pt modelId="{60DF9472-C012-4B29-AFEB-B8BD0CF1654A}" type="parTrans" cxnId="{78EE99E1-D2A1-49A9-A12F-194327888406}">
      <dgm:prSet/>
      <dgm:spPr/>
      <dgm:t>
        <a:bodyPr/>
        <a:lstStyle/>
        <a:p>
          <a:endParaRPr lang="fr-FR" sz="1800"/>
        </a:p>
      </dgm:t>
    </dgm:pt>
    <dgm:pt modelId="{C3FD2A16-AF0C-4518-A307-38CB73661A3F}" type="sibTrans" cxnId="{78EE99E1-D2A1-49A9-A12F-194327888406}">
      <dgm:prSet/>
      <dgm:spPr/>
      <dgm:t>
        <a:bodyPr/>
        <a:lstStyle/>
        <a:p>
          <a:endParaRPr lang="fr-FR" sz="1800"/>
        </a:p>
      </dgm:t>
    </dgm:pt>
    <dgm:pt modelId="{D864F45E-CF60-4D9B-BEFC-36D50E26FC3C}">
      <dgm:prSet custT="1"/>
      <dgm:spPr/>
      <dgm:t>
        <a:bodyPr/>
        <a:lstStyle/>
        <a:p>
          <a:r>
            <a:rPr lang="fr-FR" sz="1200" b="1" dirty="0" smtClean="0"/>
            <a:t>5 – Remplacer ce qui est dangereux par ce qui ne l’est pas ou peu dangereux</a:t>
          </a:r>
          <a:endParaRPr lang="fr-FR" sz="1200" dirty="0"/>
        </a:p>
      </dgm:t>
    </dgm:pt>
    <dgm:pt modelId="{1E8A3751-A7A2-4090-A9B8-FA03E8B9033D}" type="parTrans" cxnId="{6963B965-A794-445A-8A8B-A34ACB234C60}">
      <dgm:prSet/>
      <dgm:spPr/>
      <dgm:t>
        <a:bodyPr/>
        <a:lstStyle/>
        <a:p>
          <a:endParaRPr lang="fr-FR" sz="1800"/>
        </a:p>
      </dgm:t>
    </dgm:pt>
    <dgm:pt modelId="{43575D16-879E-4609-831F-2F42699F1C21}" type="sibTrans" cxnId="{6963B965-A794-445A-8A8B-A34ACB234C60}">
      <dgm:prSet/>
      <dgm:spPr/>
      <dgm:t>
        <a:bodyPr/>
        <a:lstStyle/>
        <a:p>
          <a:endParaRPr lang="fr-FR" sz="1800"/>
        </a:p>
      </dgm:t>
    </dgm:pt>
    <dgm:pt modelId="{CD776398-4C2D-4088-BD85-DDD92A1CA961}">
      <dgm:prSet custT="1"/>
      <dgm:spPr/>
      <dgm:t>
        <a:bodyPr/>
        <a:lstStyle/>
        <a:p>
          <a:r>
            <a:rPr lang="fr-FR" sz="1100" b="1" dirty="0" smtClean="0"/>
            <a:t>6 – Planifier la prévention </a:t>
          </a:r>
          <a:endParaRPr lang="fr-FR" sz="1100" dirty="0"/>
        </a:p>
      </dgm:t>
    </dgm:pt>
    <dgm:pt modelId="{271B58D0-2B38-4531-AEC6-BB1E91429C69}" type="parTrans" cxnId="{872237FC-3BED-403F-A047-BCDE85CB7731}">
      <dgm:prSet/>
      <dgm:spPr/>
      <dgm:t>
        <a:bodyPr/>
        <a:lstStyle/>
        <a:p>
          <a:endParaRPr lang="fr-FR" sz="1800"/>
        </a:p>
      </dgm:t>
    </dgm:pt>
    <dgm:pt modelId="{F4D29D0F-9928-4239-9A6A-8A6355697E18}" type="sibTrans" cxnId="{872237FC-3BED-403F-A047-BCDE85CB7731}">
      <dgm:prSet/>
      <dgm:spPr/>
      <dgm:t>
        <a:bodyPr/>
        <a:lstStyle/>
        <a:p>
          <a:endParaRPr lang="fr-FR" sz="1800"/>
        </a:p>
      </dgm:t>
    </dgm:pt>
    <dgm:pt modelId="{DB9AAF2D-2BB9-4E9B-B2AA-5C8E31F6F30A}">
      <dgm:prSet custT="1"/>
      <dgm:spPr/>
      <dgm:t>
        <a:bodyPr/>
        <a:lstStyle/>
        <a:p>
          <a:r>
            <a:rPr lang="fr-FR" sz="900" b="1" dirty="0" smtClean="0"/>
            <a:t>7 – Prendre des mesures de protection</a:t>
          </a:r>
          <a:endParaRPr lang="fr-FR" sz="900" dirty="0"/>
        </a:p>
      </dgm:t>
    </dgm:pt>
    <dgm:pt modelId="{5C9D84C4-7F9F-4475-A462-9E74BA1B7EEA}" type="parTrans" cxnId="{4567C27A-80EB-4D02-8C7A-F06C6E205A94}">
      <dgm:prSet/>
      <dgm:spPr/>
      <dgm:t>
        <a:bodyPr/>
        <a:lstStyle/>
        <a:p>
          <a:endParaRPr lang="fr-FR" sz="1800"/>
        </a:p>
      </dgm:t>
    </dgm:pt>
    <dgm:pt modelId="{E4C7CE77-6882-4E3B-9956-611C2CBFF950}" type="sibTrans" cxnId="{4567C27A-80EB-4D02-8C7A-F06C6E205A94}">
      <dgm:prSet/>
      <dgm:spPr/>
      <dgm:t>
        <a:bodyPr/>
        <a:lstStyle/>
        <a:p>
          <a:endParaRPr lang="fr-FR" sz="1800"/>
        </a:p>
      </dgm:t>
    </dgm:pt>
    <dgm:pt modelId="{A5BB9CDC-EBC0-42A6-A7B4-CDF028C9CA27}">
      <dgm:prSet custT="1"/>
      <dgm:spPr/>
      <dgm:t>
        <a:bodyPr/>
        <a:lstStyle/>
        <a:p>
          <a:r>
            <a:rPr lang="fr-FR" sz="600" b="1" dirty="0" smtClean="0"/>
            <a:t>8 – Former et informer les travailleurs </a:t>
          </a:r>
          <a:endParaRPr lang="fr-FR" sz="600" dirty="0"/>
        </a:p>
      </dgm:t>
    </dgm:pt>
    <dgm:pt modelId="{924DAFE3-84DE-4CAF-8E60-BE7DE3065B36}" type="parTrans" cxnId="{0F48B1A2-36D0-4DFB-8943-48549B225ABB}">
      <dgm:prSet/>
      <dgm:spPr/>
      <dgm:t>
        <a:bodyPr/>
        <a:lstStyle/>
        <a:p>
          <a:endParaRPr lang="fr-FR" sz="1800"/>
        </a:p>
      </dgm:t>
    </dgm:pt>
    <dgm:pt modelId="{D8EB7485-AECC-4A77-8D7D-32709934290F}" type="sibTrans" cxnId="{0F48B1A2-36D0-4DFB-8943-48549B225ABB}">
      <dgm:prSet/>
      <dgm:spPr/>
      <dgm:t>
        <a:bodyPr/>
        <a:lstStyle/>
        <a:p>
          <a:endParaRPr lang="fr-FR" sz="1800"/>
        </a:p>
      </dgm:t>
    </dgm:pt>
    <dgm:pt modelId="{2735E6DF-0E92-479F-A254-BB0D16BF10B9}">
      <dgm:prSet custT="1"/>
      <dgm:spPr/>
      <dgm:t>
        <a:bodyPr/>
        <a:lstStyle/>
        <a:p>
          <a:r>
            <a:rPr lang="fr-FR" sz="1200" b="1" dirty="0" smtClean="0"/>
            <a:t>5 Tenir compte des évolutions techniques</a:t>
          </a:r>
          <a:endParaRPr lang="fr-FR" sz="1200" b="1" dirty="0"/>
        </a:p>
      </dgm:t>
    </dgm:pt>
    <dgm:pt modelId="{27A4B0B0-FFD6-4C7F-BD55-EEB7D0865A97}" type="parTrans" cxnId="{ED0BE313-EA1D-4B1B-8521-9E38052F0010}">
      <dgm:prSet/>
      <dgm:spPr/>
      <dgm:t>
        <a:bodyPr/>
        <a:lstStyle/>
        <a:p>
          <a:endParaRPr lang="fr-FR"/>
        </a:p>
      </dgm:t>
    </dgm:pt>
    <dgm:pt modelId="{42568536-2625-4D26-A40A-4BA068A64558}" type="sibTrans" cxnId="{ED0BE313-EA1D-4B1B-8521-9E38052F0010}">
      <dgm:prSet/>
      <dgm:spPr/>
      <dgm:t>
        <a:bodyPr/>
        <a:lstStyle/>
        <a:p>
          <a:endParaRPr lang="fr-FR"/>
        </a:p>
      </dgm:t>
    </dgm:pt>
    <dgm:pt modelId="{AA00595C-8494-4406-825D-1A615F5D1102}" type="pres">
      <dgm:prSet presAssocID="{3B4B3263-DD6F-4EB4-A8DD-884B1B378A7A}" presName="Name0" presStyleCnt="0">
        <dgm:presLayoutVars>
          <dgm:dir/>
          <dgm:animLvl val="lvl"/>
          <dgm:resizeHandles val="exact"/>
        </dgm:presLayoutVars>
      </dgm:prSet>
      <dgm:spPr/>
    </dgm:pt>
    <dgm:pt modelId="{EE46ED43-A248-4EE5-A8EA-75834944573B}" type="pres">
      <dgm:prSet presAssocID="{1FFA78C5-FDD4-4A9A-A643-FDD4BADD23A6}" presName="Name8" presStyleCnt="0"/>
      <dgm:spPr/>
    </dgm:pt>
    <dgm:pt modelId="{AA74F128-8460-43A2-A8E8-366239EE7AAB}" type="pres">
      <dgm:prSet presAssocID="{1FFA78C5-FDD4-4A9A-A643-FDD4BADD23A6}" presName="level" presStyleLbl="node1" presStyleIdx="0" presStyleCnt="9">
        <dgm:presLayoutVars>
          <dgm:chMax val="1"/>
          <dgm:bulletEnabled val="1"/>
        </dgm:presLayoutVars>
      </dgm:prSet>
      <dgm:spPr/>
      <dgm:t>
        <a:bodyPr/>
        <a:lstStyle/>
        <a:p>
          <a:endParaRPr lang="fr-FR"/>
        </a:p>
      </dgm:t>
    </dgm:pt>
    <dgm:pt modelId="{31B7A282-BAF5-4E8F-9C20-49BA7FCC13FC}" type="pres">
      <dgm:prSet presAssocID="{1FFA78C5-FDD4-4A9A-A643-FDD4BADD23A6}" presName="levelTx" presStyleLbl="revTx" presStyleIdx="0" presStyleCnt="0">
        <dgm:presLayoutVars>
          <dgm:chMax val="1"/>
          <dgm:bulletEnabled val="1"/>
        </dgm:presLayoutVars>
      </dgm:prSet>
      <dgm:spPr/>
      <dgm:t>
        <a:bodyPr/>
        <a:lstStyle/>
        <a:p>
          <a:endParaRPr lang="fr-FR"/>
        </a:p>
      </dgm:t>
    </dgm:pt>
    <dgm:pt modelId="{B85E09B0-7513-4D6F-9B50-39D3D28C497E}" type="pres">
      <dgm:prSet presAssocID="{E10AED80-1955-4CA7-8600-BDC628A86F6D}" presName="Name8" presStyleCnt="0"/>
      <dgm:spPr/>
    </dgm:pt>
    <dgm:pt modelId="{DEA89EFC-E235-45E5-A542-3F03A12EF696}" type="pres">
      <dgm:prSet presAssocID="{E10AED80-1955-4CA7-8600-BDC628A86F6D}" presName="level" presStyleLbl="node1" presStyleIdx="1" presStyleCnt="9" custScaleX="99124">
        <dgm:presLayoutVars>
          <dgm:chMax val="1"/>
          <dgm:bulletEnabled val="1"/>
        </dgm:presLayoutVars>
      </dgm:prSet>
      <dgm:spPr/>
      <dgm:t>
        <a:bodyPr/>
        <a:lstStyle/>
        <a:p>
          <a:endParaRPr lang="fr-FR"/>
        </a:p>
      </dgm:t>
    </dgm:pt>
    <dgm:pt modelId="{FF81D2D6-296E-4D0F-B718-13EC87457190}" type="pres">
      <dgm:prSet presAssocID="{E10AED80-1955-4CA7-8600-BDC628A86F6D}" presName="levelTx" presStyleLbl="revTx" presStyleIdx="0" presStyleCnt="0">
        <dgm:presLayoutVars>
          <dgm:chMax val="1"/>
          <dgm:bulletEnabled val="1"/>
        </dgm:presLayoutVars>
      </dgm:prSet>
      <dgm:spPr/>
      <dgm:t>
        <a:bodyPr/>
        <a:lstStyle/>
        <a:p>
          <a:endParaRPr lang="fr-FR"/>
        </a:p>
      </dgm:t>
    </dgm:pt>
    <dgm:pt modelId="{05289361-D26F-4D90-A5F8-564C6A509B9C}" type="pres">
      <dgm:prSet presAssocID="{6296108A-621C-4542-9C52-C2DA08B71E70}" presName="Name8" presStyleCnt="0"/>
      <dgm:spPr/>
    </dgm:pt>
    <dgm:pt modelId="{2FAB0C81-9F92-4E2E-A880-7F043B2150BD}" type="pres">
      <dgm:prSet presAssocID="{6296108A-621C-4542-9C52-C2DA08B71E70}" presName="level" presStyleLbl="node1" presStyleIdx="2" presStyleCnt="9" custScaleX="100295">
        <dgm:presLayoutVars>
          <dgm:chMax val="1"/>
          <dgm:bulletEnabled val="1"/>
        </dgm:presLayoutVars>
      </dgm:prSet>
      <dgm:spPr/>
      <dgm:t>
        <a:bodyPr/>
        <a:lstStyle/>
        <a:p>
          <a:endParaRPr lang="fr-FR"/>
        </a:p>
      </dgm:t>
    </dgm:pt>
    <dgm:pt modelId="{315DF33D-3EF6-4E69-9F02-2A5DEC7F23ED}" type="pres">
      <dgm:prSet presAssocID="{6296108A-621C-4542-9C52-C2DA08B71E70}" presName="levelTx" presStyleLbl="revTx" presStyleIdx="0" presStyleCnt="0">
        <dgm:presLayoutVars>
          <dgm:chMax val="1"/>
          <dgm:bulletEnabled val="1"/>
        </dgm:presLayoutVars>
      </dgm:prSet>
      <dgm:spPr/>
      <dgm:t>
        <a:bodyPr/>
        <a:lstStyle/>
        <a:p>
          <a:endParaRPr lang="fr-FR"/>
        </a:p>
      </dgm:t>
    </dgm:pt>
    <dgm:pt modelId="{FD0937B3-21BD-4FC3-9C96-3F94E0EEF9AF}" type="pres">
      <dgm:prSet presAssocID="{54B31D5A-EE1D-4621-8764-B22A19CCAA6A}" presName="Name8" presStyleCnt="0"/>
      <dgm:spPr/>
    </dgm:pt>
    <dgm:pt modelId="{61CD54B0-C8A5-4D25-9CF6-2CE097BA9618}" type="pres">
      <dgm:prSet presAssocID="{54B31D5A-EE1D-4621-8764-B22A19CCAA6A}" presName="level" presStyleLbl="node1" presStyleIdx="3" presStyleCnt="9" custScaleX="100531">
        <dgm:presLayoutVars>
          <dgm:chMax val="1"/>
          <dgm:bulletEnabled val="1"/>
        </dgm:presLayoutVars>
      </dgm:prSet>
      <dgm:spPr/>
      <dgm:t>
        <a:bodyPr/>
        <a:lstStyle/>
        <a:p>
          <a:endParaRPr lang="fr-FR"/>
        </a:p>
      </dgm:t>
    </dgm:pt>
    <dgm:pt modelId="{60FE08AF-55FF-4065-9910-902B6C013B55}" type="pres">
      <dgm:prSet presAssocID="{54B31D5A-EE1D-4621-8764-B22A19CCAA6A}" presName="levelTx" presStyleLbl="revTx" presStyleIdx="0" presStyleCnt="0">
        <dgm:presLayoutVars>
          <dgm:chMax val="1"/>
          <dgm:bulletEnabled val="1"/>
        </dgm:presLayoutVars>
      </dgm:prSet>
      <dgm:spPr/>
      <dgm:t>
        <a:bodyPr/>
        <a:lstStyle/>
        <a:p>
          <a:endParaRPr lang="fr-FR"/>
        </a:p>
      </dgm:t>
    </dgm:pt>
    <dgm:pt modelId="{A9166077-B499-4F3E-86A3-D555868D8105}" type="pres">
      <dgm:prSet presAssocID="{2735E6DF-0E92-479F-A254-BB0D16BF10B9}" presName="Name8" presStyleCnt="0"/>
      <dgm:spPr/>
    </dgm:pt>
    <dgm:pt modelId="{0BCD0A4F-7DF1-45D9-825D-5D13F3251E9C}" type="pres">
      <dgm:prSet presAssocID="{2735E6DF-0E92-479F-A254-BB0D16BF10B9}" presName="level" presStyleLbl="node1" presStyleIdx="4" presStyleCnt="9">
        <dgm:presLayoutVars>
          <dgm:chMax val="1"/>
          <dgm:bulletEnabled val="1"/>
        </dgm:presLayoutVars>
      </dgm:prSet>
      <dgm:spPr/>
      <dgm:t>
        <a:bodyPr/>
        <a:lstStyle/>
        <a:p>
          <a:endParaRPr lang="fr-FR"/>
        </a:p>
      </dgm:t>
    </dgm:pt>
    <dgm:pt modelId="{601505BE-705E-4262-8FB7-5967177F2236}" type="pres">
      <dgm:prSet presAssocID="{2735E6DF-0E92-479F-A254-BB0D16BF10B9}" presName="levelTx" presStyleLbl="revTx" presStyleIdx="0" presStyleCnt="0">
        <dgm:presLayoutVars>
          <dgm:chMax val="1"/>
          <dgm:bulletEnabled val="1"/>
        </dgm:presLayoutVars>
      </dgm:prSet>
      <dgm:spPr/>
      <dgm:t>
        <a:bodyPr/>
        <a:lstStyle/>
        <a:p>
          <a:endParaRPr lang="fr-FR"/>
        </a:p>
      </dgm:t>
    </dgm:pt>
    <dgm:pt modelId="{1AF8F208-EB1D-4BCC-9540-9C366E4D8737}" type="pres">
      <dgm:prSet presAssocID="{D864F45E-CF60-4D9B-BEFC-36D50E26FC3C}" presName="Name8" presStyleCnt="0"/>
      <dgm:spPr/>
    </dgm:pt>
    <dgm:pt modelId="{223B32CB-D533-493C-B44C-9226DE81A243}" type="pres">
      <dgm:prSet presAssocID="{D864F45E-CF60-4D9B-BEFC-36D50E26FC3C}" presName="level" presStyleLbl="node1" presStyleIdx="5" presStyleCnt="9" custScaleX="100885" custScaleY="152813">
        <dgm:presLayoutVars>
          <dgm:chMax val="1"/>
          <dgm:bulletEnabled val="1"/>
        </dgm:presLayoutVars>
      </dgm:prSet>
      <dgm:spPr/>
      <dgm:t>
        <a:bodyPr/>
        <a:lstStyle/>
        <a:p>
          <a:endParaRPr lang="fr-FR"/>
        </a:p>
      </dgm:t>
    </dgm:pt>
    <dgm:pt modelId="{D66487EF-B866-4F0A-AF37-F7DE2D0C8C83}" type="pres">
      <dgm:prSet presAssocID="{D864F45E-CF60-4D9B-BEFC-36D50E26FC3C}" presName="levelTx" presStyleLbl="revTx" presStyleIdx="0" presStyleCnt="0">
        <dgm:presLayoutVars>
          <dgm:chMax val="1"/>
          <dgm:bulletEnabled val="1"/>
        </dgm:presLayoutVars>
      </dgm:prSet>
      <dgm:spPr/>
      <dgm:t>
        <a:bodyPr/>
        <a:lstStyle/>
        <a:p>
          <a:endParaRPr lang="fr-FR"/>
        </a:p>
      </dgm:t>
    </dgm:pt>
    <dgm:pt modelId="{9323623D-A001-46FA-927B-416765B7591B}" type="pres">
      <dgm:prSet presAssocID="{CD776398-4C2D-4088-BD85-DDD92A1CA961}" presName="Name8" presStyleCnt="0"/>
      <dgm:spPr/>
    </dgm:pt>
    <dgm:pt modelId="{DEACADDB-5354-4DF0-975B-637F87C94E0B}" type="pres">
      <dgm:prSet presAssocID="{CD776398-4C2D-4088-BD85-DDD92A1CA961}" presName="level" presStyleLbl="node1" presStyleIdx="6" presStyleCnt="9" custScaleX="101475">
        <dgm:presLayoutVars>
          <dgm:chMax val="1"/>
          <dgm:bulletEnabled val="1"/>
        </dgm:presLayoutVars>
      </dgm:prSet>
      <dgm:spPr/>
      <dgm:t>
        <a:bodyPr/>
        <a:lstStyle/>
        <a:p>
          <a:endParaRPr lang="fr-FR"/>
        </a:p>
      </dgm:t>
    </dgm:pt>
    <dgm:pt modelId="{C090C639-148F-4CE8-BF0B-9948C4438041}" type="pres">
      <dgm:prSet presAssocID="{CD776398-4C2D-4088-BD85-DDD92A1CA961}" presName="levelTx" presStyleLbl="revTx" presStyleIdx="0" presStyleCnt="0">
        <dgm:presLayoutVars>
          <dgm:chMax val="1"/>
          <dgm:bulletEnabled val="1"/>
        </dgm:presLayoutVars>
      </dgm:prSet>
      <dgm:spPr/>
      <dgm:t>
        <a:bodyPr/>
        <a:lstStyle/>
        <a:p>
          <a:endParaRPr lang="fr-FR"/>
        </a:p>
      </dgm:t>
    </dgm:pt>
    <dgm:pt modelId="{BFF4C4C2-928F-48E6-84FF-BFF84606CDC8}" type="pres">
      <dgm:prSet presAssocID="{DB9AAF2D-2BB9-4E9B-B2AA-5C8E31F6F30A}" presName="Name8" presStyleCnt="0"/>
      <dgm:spPr/>
    </dgm:pt>
    <dgm:pt modelId="{045B8E01-8A43-4CB7-BFE6-DB0CC4F9C2C6}" type="pres">
      <dgm:prSet presAssocID="{DB9AAF2D-2BB9-4E9B-B2AA-5C8E31F6F30A}" presName="level" presStyleLbl="node1" presStyleIdx="7" presStyleCnt="9" custScaleX="102655">
        <dgm:presLayoutVars>
          <dgm:chMax val="1"/>
          <dgm:bulletEnabled val="1"/>
        </dgm:presLayoutVars>
      </dgm:prSet>
      <dgm:spPr/>
      <dgm:t>
        <a:bodyPr/>
        <a:lstStyle/>
        <a:p>
          <a:endParaRPr lang="fr-FR"/>
        </a:p>
      </dgm:t>
    </dgm:pt>
    <dgm:pt modelId="{75AE903A-86E2-4122-AE9A-47A4AA1E8640}" type="pres">
      <dgm:prSet presAssocID="{DB9AAF2D-2BB9-4E9B-B2AA-5C8E31F6F30A}" presName="levelTx" presStyleLbl="revTx" presStyleIdx="0" presStyleCnt="0">
        <dgm:presLayoutVars>
          <dgm:chMax val="1"/>
          <dgm:bulletEnabled val="1"/>
        </dgm:presLayoutVars>
      </dgm:prSet>
      <dgm:spPr/>
      <dgm:t>
        <a:bodyPr/>
        <a:lstStyle/>
        <a:p>
          <a:endParaRPr lang="fr-FR"/>
        </a:p>
      </dgm:t>
    </dgm:pt>
    <dgm:pt modelId="{9C6A3944-CC46-4C7F-BA7C-7078195FE259}" type="pres">
      <dgm:prSet presAssocID="{A5BB9CDC-EBC0-42A6-A7B4-CDF028C9CA27}" presName="Name8" presStyleCnt="0"/>
      <dgm:spPr/>
    </dgm:pt>
    <dgm:pt modelId="{81EA4F8C-39B1-4A43-A773-00FF6356B1FE}" type="pres">
      <dgm:prSet presAssocID="{A5BB9CDC-EBC0-42A6-A7B4-CDF028C9CA27}" presName="level" presStyleLbl="node1" presStyleIdx="8" presStyleCnt="9" custScaleX="106194">
        <dgm:presLayoutVars>
          <dgm:chMax val="1"/>
          <dgm:bulletEnabled val="1"/>
        </dgm:presLayoutVars>
      </dgm:prSet>
      <dgm:spPr/>
      <dgm:t>
        <a:bodyPr/>
        <a:lstStyle/>
        <a:p>
          <a:endParaRPr lang="fr-FR"/>
        </a:p>
      </dgm:t>
    </dgm:pt>
    <dgm:pt modelId="{38967591-33D9-4758-ADD7-61FBE1D779B4}" type="pres">
      <dgm:prSet presAssocID="{A5BB9CDC-EBC0-42A6-A7B4-CDF028C9CA27}" presName="levelTx" presStyleLbl="revTx" presStyleIdx="0" presStyleCnt="0">
        <dgm:presLayoutVars>
          <dgm:chMax val="1"/>
          <dgm:bulletEnabled val="1"/>
        </dgm:presLayoutVars>
      </dgm:prSet>
      <dgm:spPr/>
      <dgm:t>
        <a:bodyPr/>
        <a:lstStyle/>
        <a:p>
          <a:endParaRPr lang="fr-FR"/>
        </a:p>
      </dgm:t>
    </dgm:pt>
  </dgm:ptLst>
  <dgm:cxnLst>
    <dgm:cxn modelId="{DFE047F3-94F9-4AE9-AE98-35A37E2ED46C}" type="presOf" srcId="{E10AED80-1955-4CA7-8600-BDC628A86F6D}" destId="{DEA89EFC-E235-45E5-A542-3F03A12EF696}" srcOrd="0" destOrd="0" presId="urn:microsoft.com/office/officeart/2005/8/layout/pyramid3"/>
    <dgm:cxn modelId="{D6033D0F-83C3-4003-82F9-C0F695C1DB8F}" type="presOf" srcId="{E10AED80-1955-4CA7-8600-BDC628A86F6D}" destId="{FF81D2D6-296E-4D0F-B718-13EC87457190}" srcOrd="1" destOrd="0" presId="urn:microsoft.com/office/officeart/2005/8/layout/pyramid3"/>
    <dgm:cxn modelId="{2C96952A-2BFB-41FF-B16E-F2493419DCFE}" type="presOf" srcId="{A5BB9CDC-EBC0-42A6-A7B4-CDF028C9CA27}" destId="{81EA4F8C-39B1-4A43-A773-00FF6356B1FE}" srcOrd="0" destOrd="0" presId="urn:microsoft.com/office/officeart/2005/8/layout/pyramid3"/>
    <dgm:cxn modelId="{69DD4292-786F-4B74-8DF1-E7E635A48A8B}" srcId="{3B4B3263-DD6F-4EB4-A8DD-884B1B378A7A}" destId="{E10AED80-1955-4CA7-8600-BDC628A86F6D}" srcOrd="1" destOrd="0" parTransId="{51CCC216-B273-4B84-A086-A753775E6CB0}" sibTransId="{E41226F4-5844-48BC-8FC0-AAFA9C7D2F79}"/>
    <dgm:cxn modelId="{BA8344B0-5221-4346-B85F-8B0B494F3695}" type="presOf" srcId="{CD776398-4C2D-4088-BD85-DDD92A1CA961}" destId="{DEACADDB-5354-4DF0-975B-637F87C94E0B}" srcOrd="0" destOrd="0" presId="urn:microsoft.com/office/officeart/2005/8/layout/pyramid3"/>
    <dgm:cxn modelId="{FEBDBF09-DF22-49BD-B67B-C2BEAECEAEA0}" type="presOf" srcId="{54B31D5A-EE1D-4621-8764-B22A19CCAA6A}" destId="{61CD54B0-C8A5-4D25-9CF6-2CE097BA9618}" srcOrd="0" destOrd="0" presId="urn:microsoft.com/office/officeart/2005/8/layout/pyramid3"/>
    <dgm:cxn modelId="{F42F5A25-A3B6-458E-8718-A70E4903F6B1}" type="presOf" srcId="{A5BB9CDC-EBC0-42A6-A7B4-CDF028C9CA27}" destId="{38967591-33D9-4758-ADD7-61FBE1D779B4}" srcOrd="1" destOrd="0" presId="urn:microsoft.com/office/officeart/2005/8/layout/pyramid3"/>
    <dgm:cxn modelId="{28B15F2F-8AF8-4AC3-B97F-F98005EDA9E6}" srcId="{3B4B3263-DD6F-4EB4-A8DD-884B1B378A7A}" destId="{6296108A-621C-4542-9C52-C2DA08B71E70}" srcOrd="2" destOrd="0" parTransId="{5D37E8C8-DA36-4857-9B06-CF930746A488}" sibTransId="{1E73D907-4B9A-4E2D-A2DD-23D23E0901FF}"/>
    <dgm:cxn modelId="{6963B965-A794-445A-8A8B-A34ACB234C60}" srcId="{3B4B3263-DD6F-4EB4-A8DD-884B1B378A7A}" destId="{D864F45E-CF60-4D9B-BEFC-36D50E26FC3C}" srcOrd="5" destOrd="0" parTransId="{1E8A3751-A7A2-4090-A9B8-FA03E8B9033D}" sibTransId="{43575D16-879E-4609-831F-2F42699F1C21}"/>
    <dgm:cxn modelId="{724D64B4-A405-4E8F-BCF2-437AB2879F15}" type="presOf" srcId="{3B4B3263-DD6F-4EB4-A8DD-884B1B378A7A}" destId="{AA00595C-8494-4406-825D-1A615F5D1102}" srcOrd="0" destOrd="0" presId="urn:microsoft.com/office/officeart/2005/8/layout/pyramid3"/>
    <dgm:cxn modelId="{490FA8F8-E500-4316-A411-AC1671058CB0}" type="presOf" srcId="{2735E6DF-0E92-479F-A254-BB0D16BF10B9}" destId="{601505BE-705E-4262-8FB7-5967177F2236}" srcOrd="1" destOrd="0" presId="urn:microsoft.com/office/officeart/2005/8/layout/pyramid3"/>
    <dgm:cxn modelId="{D0744161-4640-4138-8E65-8474DB0F5178}" type="presOf" srcId="{54B31D5A-EE1D-4621-8764-B22A19CCAA6A}" destId="{60FE08AF-55FF-4065-9910-902B6C013B55}" srcOrd="1" destOrd="0" presId="urn:microsoft.com/office/officeart/2005/8/layout/pyramid3"/>
    <dgm:cxn modelId="{10462E30-BCDF-4A8D-A1C0-3099E08B17DA}" type="presOf" srcId="{1FFA78C5-FDD4-4A9A-A643-FDD4BADD23A6}" destId="{31B7A282-BAF5-4E8F-9C20-49BA7FCC13FC}" srcOrd="1" destOrd="0" presId="urn:microsoft.com/office/officeart/2005/8/layout/pyramid3"/>
    <dgm:cxn modelId="{872237FC-3BED-403F-A047-BCDE85CB7731}" srcId="{3B4B3263-DD6F-4EB4-A8DD-884B1B378A7A}" destId="{CD776398-4C2D-4088-BD85-DDD92A1CA961}" srcOrd="6" destOrd="0" parTransId="{271B58D0-2B38-4531-AEC6-BB1E91429C69}" sibTransId="{F4D29D0F-9928-4239-9A6A-8A6355697E18}"/>
    <dgm:cxn modelId="{E0006F21-2AF7-4E10-ACB2-D0AE56AFBA93}" type="presOf" srcId="{CD776398-4C2D-4088-BD85-DDD92A1CA961}" destId="{C090C639-148F-4CE8-BF0B-9948C4438041}" srcOrd="1" destOrd="0" presId="urn:microsoft.com/office/officeart/2005/8/layout/pyramid3"/>
    <dgm:cxn modelId="{ECCAD20F-E882-4019-B610-979A82D4E8AC}" type="presOf" srcId="{DB9AAF2D-2BB9-4E9B-B2AA-5C8E31F6F30A}" destId="{045B8E01-8A43-4CB7-BFE6-DB0CC4F9C2C6}" srcOrd="0" destOrd="0" presId="urn:microsoft.com/office/officeart/2005/8/layout/pyramid3"/>
    <dgm:cxn modelId="{0BFB219C-A451-4D65-ADFE-1A997A5D283F}" type="presOf" srcId="{1FFA78C5-FDD4-4A9A-A643-FDD4BADD23A6}" destId="{AA74F128-8460-43A2-A8E8-366239EE7AAB}" srcOrd="0" destOrd="0" presId="urn:microsoft.com/office/officeart/2005/8/layout/pyramid3"/>
    <dgm:cxn modelId="{0F48B1A2-36D0-4DFB-8943-48549B225ABB}" srcId="{3B4B3263-DD6F-4EB4-A8DD-884B1B378A7A}" destId="{A5BB9CDC-EBC0-42A6-A7B4-CDF028C9CA27}" srcOrd="8" destOrd="0" parTransId="{924DAFE3-84DE-4CAF-8E60-BE7DE3065B36}" sibTransId="{D8EB7485-AECC-4A77-8D7D-32709934290F}"/>
    <dgm:cxn modelId="{81F12A7E-D477-45E5-A4B5-AD925040655B}" type="presOf" srcId="{D864F45E-CF60-4D9B-BEFC-36D50E26FC3C}" destId="{D66487EF-B866-4F0A-AF37-F7DE2D0C8C83}" srcOrd="1" destOrd="0" presId="urn:microsoft.com/office/officeart/2005/8/layout/pyramid3"/>
    <dgm:cxn modelId="{ED0BE313-EA1D-4B1B-8521-9E38052F0010}" srcId="{3B4B3263-DD6F-4EB4-A8DD-884B1B378A7A}" destId="{2735E6DF-0E92-479F-A254-BB0D16BF10B9}" srcOrd="4" destOrd="0" parTransId="{27A4B0B0-FFD6-4C7F-BD55-EEB7D0865A97}" sibTransId="{42568536-2625-4D26-A40A-4BA068A64558}"/>
    <dgm:cxn modelId="{BCB577FB-01D8-42B5-8ACA-70F378192F61}" type="presOf" srcId="{2735E6DF-0E92-479F-A254-BB0D16BF10B9}" destId="{0BCD0A4F-7DF1-45D9-825D-5D13F3251E9C}" srcOrd="0" destOrd="0" presId="urn:microsoft.com/office/officeart/2005/8/layout/pyramid3"/>
    <dgm:cxn modelId="{7BB21624-6AA3-402B-9097-FA6D87DC207B}" srcId="{3B4B3263-DD6F-4EB4-A8DD-884B1B378A7A}" destId="{1FFA78C5-FDD4-4A9A-A643-FDD4BADD23A6}" srcOrd="0" destOrd="0" parTransId="{B2A593FB-BF15-4510-860C-BA73E2158D87}" sibTransId="{A2C47B0A-A570-4306-9FA5-73D50B35EE7E}"/>
    <dgm:cxn modelId="{E4EE88E1-BBC1-4D35-B0CC-9FCFD59C0544}" type="presOf" srcId="{6296108A-621C-4542-9C52-C2DA08B71E70}" destId="{2FAB0C81-9F92-4E2E-A880-7F043B2150BD}" srcOrd="0" destOrd="0" presId="urn:microsoft.com/office/officeart/2005/8/layout/pyramid3"/>
    <dgm:cxn modelId="{A6DD1748-C027-4CAC-A45B-B873D63CE102}" type="presOf" srcId="{6296108A-621C-4542-9C52-C2DA08B71E70}" destId="{315DF33D-3EF6-4E69-9F02-2A5DEC7F23ED}" srcOrd="1" destOrd="0" presId="urn:microsoft.com/office/officeart/2005/8/layout/pyramid3"/>
    <dgm:cxn modelId="{68FDEFB2-FF05-406A-81CC-CAC0B036AD57}" type="presOf" srcId="{DB9AAF2D-2BB9-4E9B-B2AA-5C8E31F6F30A}" destId="{75AE903A-86E2-4122-AE9A-47A4AA1E8640}" srcOrd="1" destOrd="0" presId="urn:microsoft.com/office/officeart/2005/8/layout/pyramid3"/>
    <dgm:cxn modelId="{78EE99E1-D2A1-49A9-A12F-194327888406}" srcId="{3B4B3263-DD6F-4EB4-A8DD-884B1B378A7A}" destId="{54B31D5A-EE1D-4621-8764-B22A19CCAA6A}" srcOrd="3" destOrd="0" parTransId="{60DF9472-C012-4B29-AFEB-B8BD0CF1654A}" sibTransId="{C3FD2A16-AF0C-4518-A307-38CB73661A3F}"/>
    <dgm:cxn modelId="{4567C27A-80EB-4D02-8C7A-F06C6E205A94}" srcId="{3B4B3263-DD6F-4EB4-A8DD-884B1B378A7A}" destId="{DB9AAF2D-2BB9-4E9B-B2AA-5C8E31F6F30A}" srcOrd="7" destOrd="0" parTransId="{5C9D84C4-7F9F-4475-A462-9E74BA1B7EEA}" sibTransId="{E4C7CE77-6882-4E3B-9956-611C2CBFF950}"/>
    <dgm:cxn modelId="{090A9B5E-1604-4007-B498-9AC9AB7B1E4B}" type="presOf" srcId="{D864F45E-CF60-4D9B-BEFC-36D50E26FC3C}" destId="{223B32CB-D533-493C-B44C-9226DE81A243}" srcOrd="0" destOrd="0" presId="urn:microsoft.com/office/officeart/2005/8/layout/pyramid3"/>
    <dgm:cxn modelId="{F106BE3F-BFC2-497F-8B75-CCB8F517552A}" type="presParOf" srcId="{AA00595C-8494-4406-825D-1A615F5D1102}" destId="{EE46ED43-A248-4EE5-A8EA-75834944573B}" srcOrd="0" destOrd="0" presId="urn:microsoft.com/office/officeart/2005/8/layout/pyramid3"/>
    <dgm:cxn modelId="{7A9EDFA7-B6E0-4540-B6A5-0038138B6FA4}" type="presParOf" srcId="{EE46ED43-A248-4EE5-A8EA-75834944573B}" destId="{AA74F128-8460-43A2-A8E8-366239EE7AAB}" srcOrd="0" destOrd="0" presId="urn:microsoft.com/office/officeart/2005/8/layout/pyramid3"/>
    <dgm:cxn modelId="{9945DDA9-924B-441A-A5EC-F5790A861E8B}" type="presParOf" srcId="{EE46ED43-A248-4EE5-A8EA-75834944573B}" destId="{31B7A282-BAF5-4E8F-9C20-49BA7FCC13FC}" srcOrd="1" destOrd="0" presId="urn:microsoft.com/office/officeart/2005/8/layout/pyramid3"/>
    <dgm:cxn modelId="{3C1F074F-7780-4DE2-8E14-1B6689788F5B}" type="presParOf" srcId="{AA00595C-8494-4406-825D-1A615F5D1102}" destId="{B85E09B0-7513-4D6F-9B50-39D3D28C497E}" srcOrd="1" destOrd="0" presId="urn:microsoft.com/office/officeart/2005/8/layout/pyramid3"/>
    <dgm:cxn modelId="{20A71517-DD4B-4D5B-BBA2-6A0FB3FD1C89}" type="presParOf" srcId="{B85E09B0-7513-4D6F-9B50-39D3D28C497E}" destId="{DEA89EFC-E235-45E5-A542-3F03A12EF696}" srcOrd="0" destOrd="0" presId="urn:microsoft.com/office/officeart/2005/8/layout/pyramid3"/>
    <dgm:cxn modelId="{5484EFC6-A21A-438F-A9D0-AC3A4287846E}" type="presParOf" srcId="{B85E09B0-7513-4D6F-9B50-39D3D28C497E}" destId="{FF81D2D6-296E-4D0F-B718-13EC87457190}" srcOrd="1" destOrd="0" presId="urn:microsoft.com/office/officeart/2005/8/layout/pyramid3"/>
    <dgm:cxn modelId="{83B5CF71-21D8-49EE-9E17-3D3FD58CFBF1}" type="presParOf" srcId="{AA00595C-8494-4406-825D-1A615F5D1102}" destId="{05289361-D26F-4D90-A5F8-564C6A509B9C}" srcOrd="2" destOrd="0" presId="urn:microsoft.com/office/officeart/2005/8/layout/pyramid3"/>
    <dgm:cxn modelId="{A9D0836B-5E61-4EEB-897D-8CDEA02B33DB}" type="presParOf" srcId="{05289361-D26F-4D90-A5F8-564C6A509B9C}" destId="{2FAB0C81-9F92-4E2E-A880-7F043B2150BD}" srcOrd="0" destOrd="0" presId="urn:microsoft.com/office/officeart/2005/8/layout/pyramid3"/>
    <dgm:cxn modelId="{EC9F79C8-9ED8-4884-B6A3-31D6D6E00A02}" type="presParOf" srcId="{05289361-D26F-4D90-A5F8-564C6A509B9C}" destId="{315DF33D-3EF6-4E69-9F02-2A5DEC7F23ED}" srcOrd="1" destOrd="0" presId="urn:microsoft.com/office/officeart/2005/8/layout/pyramid3"/>
    <dgm:cxn modelId="{D8D0AD8C-1DB5-418D-9F40-3809725A4356}" type="presParOf" srcId="{AA00595C-8494-4406-825D-1A615F5D1102}" destId="{FD0937B3-21BD-4FC3-9C96-3F94E0EEF9AF}" srcOrd="3" destOrd="0" presId="urn:microsoft.com/office/officeart/2005/8/layout/pyramid3"/>
    <dgm:cxn modelId="{653BC92D-340F-47DE-9A6E-931AF7592544}" type="presParOf" srcId="{FD0937B3-21BD-4FC3-9C96-3F94E0EEF9AF}" destId="{61CD54B0-C8A5-4D25-9CF6-2CE097BA9618}" srcOrd="0" destOrd="0" presId="urn:microsoft.com/office/officeart/2005/8/layout/pyramid3"/>
    <dgm:cxn modelId="{F9286CFD-8768-4647-B17B-A7083315B0E1}" type="presParOf" srcId="{FD0937B3-21BD-4FC3-9C96-3F94E0EEF9AF}" destId="{60FE08AF-55FF-4065-9910-902B6C013B55}" srcOrd="1" destOrd="0" presId="urn:microsoft.com/office/officeart/2005/8/layout/pyramid3"/>
    <dgm:cxn modelId="{A4AF287E-6E0C-45EF-8FBB-54F75A2C8781}" type="presParOf" srcId="{AA00595C-8494-4406-825D-1A615F5D1102}" destId="{A9166077-B499-4F3E-86A3-D555868D8105}" srcOrd="4" destOrd="0" presId="urn:microsoft.com/office/officeart/2005/8/layout/pyramid3"/>
    <dgm:cxn modelId="{0BE4B7AD-346E-4618-B7EA-2948513160F9}" type="presParOf" srcId="{A9166077-B499-4F3E-86A3-D555868D8105}" destId="{0BCD0A4F-7DF1-45D9-825D-5D13F3251E9C}" srcOrd="0" destOrd="0" presId="urn:microsoft.com/office/officeart/2005/8/layout/pyramid3"/>
    <dgm:cxn modelId="{A71AC922-56BC-4EE9-B884-ECC3AA424B97}" type="presParOf" srcId="{A9166077-B499-4F3E-86A3-D555868D8105}" destId="{601505BE-705E-4262-8FB7-5967177F2236}" srcOrd="1" destOrd="0" presId="urn:microsoft.com/office/officeart/2005/8/layout/pyramid3"/>
    <dgm:cxn modelId="{2C719E31-2573-45F4-B271-9E4E96134FF3}" type="presParOf" srcId="{AA00595C-8494-4406-825D-1A615F5D1102}" destId="{1AF8F208-EB1D-4BCC-9540-9C366E4D8737}" srcOrd="5" destOrd="0" presId="urn:microsoft.com/office/officeart/2005/8/layout/pyramid3"/>
    <dgm:cxn modelId="{06978F15-A75E-4224-9E70-32927AF3EA85}" type="presParOf" srcId="{1AF8F208-EB1D-4BCC-9540-9C366E4D8737}" destId="{223B32CB-D533-493C-B44C-9226DE81A243}" srcOrd="0" destOrd="0" presId="urn:microsoft.com/office/officeart/2005/8/layout/pyramid3"/>
    <dgm:cxn modelId="{6930F0D7-04B9-47F4-B219-547E7CA57D11}" type="presParOf" srcId="{1AF8F208-EB1D-4BCC-9540-9C366E4D8737}" destId="{D66487EF-B866-4F0A-AF37-F7DE2D0C8C83}" srcOrd="1" destOrd="0" presId="urn:microsoft.com/office/officeart/2005/8/layout/pyramid3"/>
    <dgm:cxn modelId="{E378DC3B-6B75-45CD-BF06-2C9CF61C95B2}" type="presParOf" srcId="{AA00595C-8494-4406-825D-1A615F5D1102}" destId="{9323623D-A001-46FA-927B-416765B7591B}" srcOrd="6" destOrd="0" presId="urn:microsoft.com/office/officeart/2005/8/layout/pyramid3"/>
    <dgm:cxn modelId="{48BFEDD7-5A3D-4D33-B357-D01373C41D73}" type="presParOf" srcId="{9323623D-A001-46FA-927B-416765B7591B}" destId="{DEACADDB-5354-4DF0-975B-637F87C94E0B}" srcOrd="0" destOrd="0" presId="urn:microsoft.com/office/officeart/2005/8/layout/pyramid3"/>
    <dgm:cxn modelId="{FAED82E0-1722-4741-8856-9B02353EC5E9}" type="presParOf" srcId="{9323623D-A001-46FA-927B-416765B7591B}" destId="{C090C639-148F-4CE8-BF0B-9948C4438041}" srcOrd="1" destOrd="0" presId="urn:microsoft.com/office/officeart/2005/8/layout/pyramid3"/>
    <dgm:cxn modelId="{9CE4FE5B-D603-4607-A25C-8AB1E8D3B0FD}" type="presParOf" srcId="{AA00595C-8494-4406-825D-1A615F5D1102}" destId="{BFF4C4C2-928F-48E6-84FF-BFF84606CDC8}" srcOrd="7" destOrd="0" presId="urn:microsoft.com/office/officeart/2005/8/layout/pyramid3"/>
    <dgm:cxn modelId="{BF7289C0-85BF-4CBC-A20D-36EFD099B683}" type="presParOf" srcId="{BFF4C4C2-928F-48E6-84FF-BFF84606CDC8}" destId="{045B8E01-8A43-4CB7-BFE6-DB0CC4F9C2C6}" srcOrd="0" destOrd="0" presId="urn:microsoft.com/office/officeart/2005/8/layout/pyramid3"/>
    <dgm:cxn modelId="{D3B8D24B-F050-4147-B529-F2595F76EF6E}" type="presParOf" srcId="{BFF4C4C2-928F-48E6-84FF-BFF84606CDC8}" destId="{75AE903A-86E2-4122-AE9A-47A4AA1E8640}" srcOrd="1" destOrd="0" presId="urn:microsoft.com/office/officeart/2005/8/layout/pyramid3"/>
    <dgm:cxn modelId="{A52557FC-848B-49E1-97AC-A18486803F5D}" type="presParOf" srcId="{AA00595C-8494-4406-825D-1A615F5D1102}" destId="{9C6A3944-CC46-4C7F-BA7C-7078195FE259}" srcOrd="8" destOrd="0" presId="urn:microsoft.com/office/officeart/2005/8/layout/pyramid3"/>
    <dgm:cxn modelId="{865BBA00-C4F1-44E1-85BA-215425C81837}" type="presParOf" srcId="{9C6A3944-CC46-4C7F-BA7C-7078195FE259}" destId="{81EA4F8C-39B1-4A43-A773-00FF6356B1FE}" srcOrd="0" destOrd="0" presId="urn:microsoft.com/office/officeart/2005/8/layout/pyramid3"/>
    <dgm:cxn modelId="{E297BB5E-ABF0-465A-84DC-042E2F9614D7}" type="presParOf" srcId="{9C6A3944-CC46-4C7F-BA7C-7078195FE259}" destId="{38967591-33D9-4758-ADD7-61FBE1D779B4}" srcOrd="1" destOrd="0" presId="urn:microsoft.com/office/officeart/2005/8/layout/pyramid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A74F128-8460-43A2-A8E8-366239EE7AAB}">
      <dsp:nvSpPr>
        <dsp:cNvPr id="0" name=""/>
        <dsp:cNvSpPr/>
      </dsp:nvSpPr>
      <dsp:spPr>
        <a:xfrm rot="10800000">
          <a:off x="0" y="0"/>
          <a:ext cx="8136904" cy="537989"/>
        </a:xfrm>
        <a:prstGeom prst="trapezoid">
          <a:avLst>
            <a:gd name="adj" fmla="val 79368"/>
          </a:avLst>
        </a:prstGeom>
        <a:solidFill>
          <a:schemeClr val="accent2">
            <a:shade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fr-FR" sz="1800" b="1" kern="1200" dirty="0" smtClean="0"/>
            <a:t>1 – Eviter les risques</a:t>
          </a:r>
          <a:br>
            <a:rPr lang="fr-FR" sz="1800" b="1" kern="1200" dirty="0" smtClean="0"/>
          </a:br>
          <a:r>
            <a:rPr lang="fr-FR" sz="1800" b="0" kern="1200" dirty="0" smtClean="0"/>
            <a:t>suppression du danger/non exposition aux dangers</a:t>
          </a:r>
          <a:endParaRPr lang="fr-FR" sz="1800" b="0" kern="1200" dirty="0"/>
        </a:p>
      </dsp:txBody>
      <dsp:txXfrm rot="-10800000">
        <a:off x="1423958" y="0"/>
        <a:ext cx="5288987" cy="537989"/>
      </dsp:txXfrm>
    </dsp:sp>
    <dsp:sp modelId="{DEA89EFC-E235-45E5-A542-3F03A12EF696}">
      <dsp:nvSpPr>
        <dsp:cNvPr id="0" name=""/>
        <dsp:cNvSpPr/>
      </dsp:nvSpPr>
      <dsp:spPr>
        <a:xfrm rot="10800000">
          <a:off x="458892" y="537989"/>
          <a:ext cx="7219118" cy="537989"/>
        </a:xfrm>
        <a:prstGeom prst="trapezoid">
          <a:avLst>
            <a:gd name="adj" fmla="val 79368"/>
          </a:avLst>
        </a:prstGeom>
        <a:solidFill>
          <a:schemeClr val="accent2">
            <a:shade val="80000"/>
            <a:hueOff val="0"/>
            <a:satOff val="-1385"/>
            <a:lumOff val="35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fr-FR" sz="1800" b="1" kern="1200" dirty="0" smtClean="0"/>
            <a:t>2 – Evaluer les risques non </a:t>
          </a:r>
          <a:r>
            <a:rPr lang="fr-FR" sz="1600" b="1" kern="1200" dirty="0" smtClean="0"/>
            <a:t>évitables</a:t>
          </a:r>
          <a:endParaRPr lang="fr-FR" sz="1800" kern="1200" dirty="0"/>
        </a:p>
      </dsp:txBody>
      <dsp:txXfrm rot="-10800000">
        <a:off x="1722238" y="537989"/>
        <a:ext cx="4692426" cy="537989"/>
      </dsp:txXfrm>
    </dsp:sp>
    <dsp:sp modelId="{2FAB0C81-9F92-4E2E-A880-7F043B2150BD}">
      <dsp:nvSpPr>
        <dsp:cNvPr id="0" name=""/>
        <dsp:cNvSpPr/>
      </dsp:nvSpPr>
      <dsp:spPr>
        <a:xfrm rot="10800000">
          <a:off x="844504" y="1075979"/>
          <a:ext cx="6447894" cy="537989"/>
        </a:xfrm>
        <a:prstGeom prst="trapezoid">
          <a:avLst>
            <a:gd name="adj" fmla="val 79368"/>
          </a:avLst>
        </a:prstGeom>
        <a:solidFill>
          <a:schemeClr val="accent2">
            <a:shade val="80000"/>
            <a:hueOff val="0"/>
            <a:satOff val="-2770"/>
            <a:lumOff val="711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fr-FR" sz="1400" b="1" kern="1200" dirty="0" smtClean="0"/>
            <a:t>3 – Combattre les risques à la source</a:t>
          </a:r>
          <a:endParaRPr lang="fr-FR" sz="1400" b="1" kern="1200" dirty="0"/>
        </a:p>
      </dsp:txBody>
      <dsp:txXfrm rot="-10800000">
        <a:off x="1972886" y="1075979"/>
        <a:ext cx="4191131" cy="537989"/>
      </dsp:txXfrm>
    </dsp:sp>
    <dsp:sp modelId="{61CD54B0-C8A5-4D25-9CF6-2CE097BA9618}">
      <dsp:nvSpPr>
        <dsp:cNvPr id="0" name=""/>
        <dsp:cNvSpPr/>
      </dsp:nvSpPr>
      <dsp:spPr>
        <a:xfrm rot="10800000">
          <a:off x="1266179" y="1613969"/>
          <a:ext cx="5604544" cy="537989"/>
        </a:xfrm>
        <a:prstGeom prst="trapezoid">
          <a:avLst>
            <a:gd name="adj" fmla="val 79368"/>
          </a:avLst>
        </a:prstGeom>
        <a:solidFill>
          <a:schemeClr val="accent2">
            <a:shade val="80000"/>
            <a:hueOff val="0"/>
            <a:satOff val="-4155"/>
            <a:lumOff val="1066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fr-FR" sz="1200" b="1" kern="1200" dirty="0" smtClean="0"/>
            <a:t>4 – Adapter le travail à l’homme (conception du poste, choix des équipements…)</a:t>
          </a:r>
          <a:endParaRPr lang="fr-FR" sz="1200" kern="1200" dirty="0"/>
        </a:p>
      </dsp:txBody>
      <dsp:txXfrm rot="-10800000">
        <a:off x="2246975" y="1613969"/>
        <a:ext cx="3642953" cy="537989"/>
      </dsp:txXfrm>
    </dsp:sp>
    <dsp:sp modelId="{0BCD0A4F-7DF1-45D9-825D-5D13F3251E9C}">
      <dsp:nvSpPr>
        <dsp:cNvPr id="0" name=""/>
        <dsp:cNvSpPr/>
      </dsp:nvSpPr>
      <dsp:spPr>
        <a:xfrm rot="10800000">
          <a:off x="1707975" y="2151959"/>
          <a:ext cx="4720953" cy="537989"/>
        </a:xfrm>
        <a:prstGeom prst="trapezoid">
          <a:avLst>
            <a:gd name="adj" fmla="val 79368"/>
          </a:avLst>
        </a:prstGeom>
        <a:solidFill>
          <a:schemeClr val="accent2">
            <a:shade val="80000"/>
            <a:hueOff val="0"/>
            <a:satOff val="-5541"/>
            <a:lumOff val="1422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fr-FR" sz="1200" b="1" kern="1200" dirty="0" smtClean="0"/>
            <a:t>5 Tenir compte des évolutions techniques</a:t>
          </a:r>
          <a:endParaRPr lang="fr-FR" sz="1200" b="1" kern="1200" dirty="0"/>
        </a:p>
      </dsp:txBody>
      <dsp:txXfrm rot="-10800000">
        <a:off x="2534141" y="2151959"/>
        <a:ext cx="3068620" cy="537989"/>
      </dsp:txXfrm>
    </dsp:sp>
    <dsp:sp modelId="{223B32CB-D533-493C-B44C-9226DE81A243}">
      <dsp:nvSpPr>
        <dsp:cNvPr id="0" name=""/>
        <dsp:cNvSpPr/>
      </dsp:nvSpPr>
      <dsp:spPr>
        <a:xfrm rot="10800000">
          <a:off x="2117857" y="2689949"/>
          <a:ext cx="3901189" cy="822118"/>
        </a:xfrm>
        <a:prstGeom prst="trapezoid">
          <a:avLst>
            <a:gd name="adj" fmla="val 79368"/>
          </a:avLst>
        </a:prstGeom>
        <a:solidFill>
          <a:schemeClr val="accent2">
            <a:shade val="80000"/>
            <a:hueOff val="0"/>
            <a:satOff val="-6926"/>
            <a:lumOff val="1778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fr-FR" sz="1200" b="1" kern="1200" dirty="0" smtClean="0"/>
            <a:t>5 – Remplacer ce qui est dangereux par ce qui ne l’est pas ou peu dangereux</a:t>
          </a:r>
          <a:endParaRPr lang="fr-FR" sz="1200" kern="1200" dirty="0"/>
        </a:p>
      </dsp:txBody>
      <dsp:txXfrm rot="-10800000">
        <a:off x="2800565" y="2689949"/>
        <a:ext cx="2535772" cy="822118"/>
      </dsp:txXfrm>
    </dsp:sp>
    <dsp:sp modelId="{DEACADDB-5354-4DF0-975B-637F87C94E0B}">
      <dsp:nvSpPr>
        <dsp:cNvPr id="0" name=""/>
        <dsp:cNvSpPr/>
      </dsp:nvSpPr>
      <dsp:spPr>
        <a:xfrm rot="10800000">
          <a:off x="2768576" y="3512068"/>
          <a:ext cx="2599751" cy="537989"/>
        </a:xfrm>
        <a:prstGeom prst="trapezoid">
          <a:avLst>
            <a:gd name="adj" fmla="val 79368"/>
          </a:avLst>
        </a:prstGeom>
        <a:solidFill>
          <a:schemeClr val="accent2">
            <a:shade val="80000"/>
            <a:hueOff val="0"/>
            <a:satOff val="-8311"/>
            <a:lumOff val="2133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fr-FR" sz="1100" b="1" kern="1200" dirty="0" smtClean="0"/>
            <a:t>6 – Planifier la prévention </a:t>
          </a:r>
          <a:endParaRPr lang="fr-FR" sz="1100" kern="1200" dirty="0"/>
        </a:p>
      </dsp:txBody>
      <dsp:txXfrm rot="-10800000">
        <a:off x="3223532" y="3512068"/>
        <a:ext cx="1689838" cy="537989"/>
      </dsp:txXfrm>
    </dsp:sp>
    <dsp:sp modelId="{045B8E01-8A43-4CB7-BFE6-DB0CC4F9C2C6}">
      <dsp:nvSpPr>
        <dsp:cNvPr id="0" name=""/>
        <dsp:cNvSpPr/>
      </dsp:nvSpPr>
      <dsp:spPr>
        <a:xfrm rot="10800000">
          <a:off x="3191791" y="4050058"/>
          <a:ext cx="1753321" cy="537989"/>
        </a:xfrm>
        <a:prstGeom prst="trapezoid">
          <a:avLst>
            <a:gd name="adj" fmla="val 79368"/>
          </a:avLst>
        </a:prstGeom>
        <a:solidFill>
          <a:schemeClr val="accent2">
            <a:shade val="80000"/>
            <a:hueOff val="0"/>
            <a:satOff val="-9696"/>
            <a:lumOff val="2489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fr-FR" sz="900" b="1" kern="1200" dirty="0" smtClean="0"/>
            <a:t>7 – Prendre des mesures de protection</a:t>
          </a:r>
          <a:endParaRPr lang="fr-FR" sz="900" kern="1200" dirty="0"/>
        </a:p>
      </dsp:txBody>
      <dsp:txXfrm rot="-10800000">
        <a:off x="3498622" y="4050058"/>
        <a:ext cx="1139659" cy="537989"/>
      </dsp:txXfrm>
    </dsp:sp>
    <dsp:sp modelId="{81EA4F8C-39B1-4A43-A773-00FF6356B1FE}">
      <dsp:nvSpPr>
        <dsp:cNvPr id="0" name=""/>
        <dsp:cNvSpPr/>
      </dsp:nvSpPr>
      <dsp:spPr>
        <a:xfrm rot="10800000">
          <a:off x="3615010" y="4588048"/>
          <a:ext cx="906883" cy="537989"/>
        </a:xfrm>
        <a:prstGeom prst="trapezoid">
          <a:avLst>
            <a:gd name="adj" fmla="val 79368"/>
          </a:avLst>
        </a:prstGeom>
        <a:solidFill>
          <a:schemeClr val="accent2">
            <a:shade val="80000"/>
            <a:hueOff val="0"/>
            <a:satOff val="-11081"/>
            <a:lumOff val="2844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266700">
            <a:lnSpc>
              <a:spcPct val="90000"/>
            </a:lnSpc>
            <a:spcBef>
              <a:spcPct val="0"/>
            </a:spcBef>
            <a:spcAft>
              <a:spcPct val="35000"/>
            </a:spcAft>
          </a:pPr>
          <a:r>
            <a:rPr lang="fr-FR" sz="600" b="1" kern="1200" dirty="0" smtClean="0"/>
            <a:t>8 – Former et informer les travailleurs </a:t>
          </a:r>
          <a:endParaRPr lang="fr-FR" sz="600" kern="1200" dirty="0"/>
        </a:p>
      </dsp:txBody>
      <dsp:txXfrm rot="-10800000">
        <a:off x="3615010" y="4588048"/>
        <a:ext cx="906883" cy="537989"/>
      </dsp:txXfrm>
    </dsp:sp>
  </dsp:spTree>
</dsp:drawing>
</file>

<file path=ppt/diagrams/layout1.xml><?xml version="1.0" encoding="utf-8"?>
<dgm:layoutDef xmlns:dgm="http://schemas.openxmlformats.org/drawingml/2006/diagram" xmlns:a="http://schemas.openxmlformats.org/drawingml/2006/main" uniqueId="urn:microsoft.com/office/officeart/2005/8/layout/pyramid3">
  <dgm:title val=""/>
  <dgm:desc val=""/>
  <dgm:catLst>
    <dgm:cat type="pyramid" pri="2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T"/>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T"/>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rev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t"/>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290" name="AutoShape 1"/>
          <p:cNvSpPr>
            <a:spLocks noChangeArrowheads="1"/>
          </p:cNvSpPr>
          <p:nvPr/>
        </p:nvSpPr>
        <p:spPr bwMode="auto">
          <a:xfrm>
            <a:off x="0" y="0"/>
            <a:ext cx="6858000" cy="9144000"/>
          </a:xfrm>
          <a:prstGeom prst="roundRect">
            <a:avLst>
              <a:gd name="adj" fmla="val 23"/>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itchFamily="18" charset="0"/>
              <a:buNone/>
            </a:pPr>
            <a:endParaRPr lang="fr-FR" altLang="fr-FR"/>
          </a:p>
        </p:txBody>
      </p:sp>
      <p:sp>
        <p:nvSpPr>
          <p:cNvPr id="12291" name="Text Box 2"/>
          <p:cNvSpPr txBox="1">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itchFamily="18" charset="0"/>
              <a:buNone/>
            </a:pPr>
            <a:endParaRPr lang="fr-FR" altLang="fr-FR"/>
          </a:p>
        </p:txBody>
      </p:sp>
      <p:sp>
        <p:nvSpPr>
          <p:cNvPr id="2051" name="Rectangle 3"/>
          <p:cNvSpPr>
            <a:spLocks noGrp="1" noChangeArrowheads="1"/>
          </p:cNvSpPr>
          <p:nvPr>
            <p:ph type="dt"/>
          </p:nvPr>
        </p:nvSpPr>
        <p:spPr bwMode="auto">
          <a:xfrm>
            <a:off x="3884613" y="0"/>
            <a:ext cx="2970212" cy="4556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algn="r">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Arial" charset="0"/>
                <a:cs typeface="Arial" charset="0"/>
              </a:defRPr>
            </a:lvl1pPr>
          </a:lstStyle>
          <a:p>
            <a:pPr>
              <a:defRPr/>
            </a:pPr>
            <a:endParaRPr lang="fr-FR"/>
          </a:p>
        </p:txBody>
      </p:sp>
      <p:sp>
        <p:nvSpPr>
          <p:cNvPr id="12293" name="Rectangle 4"/>
          <p:cNvSpPr>
            <a:spLocks noGrp="1" noRot="1" noChangeAspect="1" noChangeArrowheads="1"/>
          </p:cNvSpPr>
          <p:nvPr>
            <p:ph type="sldImg"/>
          </p:nvPr>
        </p:nvSpPr>
        <p:spPr bwMode="auto">
          <a:xfrm>
            <a:off x="1143000" y="685800"/>
            <a:ext cx="4570413" cy="3427413"/>
          </a:xfrm>
          <a:prstGeom prst="rect">
            <a:avLst/>
          </a:prstGeom>
          <a:noFill/>
          <a:ln w="12600">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sp>
      <p:sp>
        <p:nvSpPr>
          <p:cNvPr id="2053" name="Rectangle 5"/>
          <p:cNvSpPr>
            <a:spLocks noGrp="1" noChangeArrowheads="1"/>
          </p:cNvSpPr>
          <p:nvPr>
            <p:ph type="body"/>
          </p:nvPr>
        </p:nvSpPr>
        <p:spPr bwMode="auto">
          <a:xfrm>
            <a:off x="685800" y="4343400"/>
            <a:ext cx="5484813" cy="41132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p>
            <a:pPr lvl="0"/>
            <a:endParaRPr lang="fr-FR" noProof="0" smtClean="0"/>
          </a:p>
        </p:txBody>
      </p:sp>
      <p:sp>
        <p:nvSpPr>
          <p:cNvPr id="12295" name="Text Box 6"/>
          <p:cNvSpPr txBox="1">
            <a:spLocks noChangeArrowheads="1"/>
          </p:cNvSpPr>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itchFamily="18" charset="0"/>
              <a:buNone/>
            </a:pPr>
            <a:endParaRPr lang="fr-FR" altLang="fr-FR"/>
          </a:p>
        </p:txBody>
      </p:sp>
      <p:sp>
        <p:nvSpPr>
          <p:cNvPr id="2055" name="Rectangle 7"/>
          <p:cNvSpPr>
            <a:spLocks noGrp="1" noChangeArrowheads="1"/>
          </p:cNvSpPr>
          <p:nvPr>
            <p:ph type="sldNum"/>
          </p:nvPr>
        </p:nvSpPr>
        <p:spPr bwMode="auto">
          <a:xfrm>
            <a:off x="3884613" y="8685213"/>
            <a:ext cx="2970212" cy="4556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b" anchorCtr="0" compatLnSpc="1">
            <a:prstTxWarp prst="textNoShape">
              <a:avLst/>
            </a:prstTxWarp>
          </a:bodyPr>
          <a:lstStyle>
            <a:lvl1pPr algn="r">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Arial" charset="0"/>
                <a:cs typeface="Arial" charset="0"/>
              </a:defRPr>
            </a:lvl1pPr>
          </a:lstStyle>
          <a:p>
            <a:pPr>
              <a:defRPr/>
            </a:pPr>
            <a:fld id="{B87CEA2C-09AB-4CB3-94B2-27559A87EE62}" type="slidenum">
              <a:rPr lang="fr-FR"/>
              <a:pPr>
                <a:defRPr/>
              </a:pPr>
              <a:t>‹N°›</a:t>
            </a:fld>
            <a:endParaRPr lang="fr-FR"/>
          </a:p>
        </p:txBody>
      </p:sp>
    </p:spTree>
    <p:extLst>
      <p:ext uri="{BB962C8B-B14F-4D97-AF65-F5344CB8AC3E}">
        <p14:creationId xmlns:p14="http://schemas.microsoft.com/office/powerpoint/2010/main" val="1352290128"/>
      </p:ext>
    </p:extLst>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Rectangle 7"/>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9pPr>
          </a:lstStyle>
          <a:p>
            <a:pPr eaLnBrk="1" hangingPunct="1">
              <a:spcBef>
                <a:spcPct val="0"/>
              </a:spcBef>
              <a:buClrTx/>
              <a:buFontTx/>
              <a:buNone/>
            </a:pPr>
            <a:fld id="{E9DBBEAF-F05F-4E03-BF73-778A6B25DF2E}" type="slidenum">
              <a:rPr lang="fr-FR" altLang="fr-FR" smtClean="0">
                <a:latin typeface="Arial" charset="0"/>
              </a:rPr>
              <a:pPr eaLnBrk="1" hangingPunct="1">
                <a:spcBef>
                  <a:spcPct val="0"/>
                </a:spcBef>
                <a:buClrTx/>
                <a:buFontTx/>
                <a:buNone/>
              </a:pPr>
              <a:t>1</a:t>
            </a:fld>
            <a:endParaRPr lang="fr-FR" altLang="fr-FR" smtClean="0">
              <a:latin typeface="Arial" charset="0"/>
            </a:endParaRPr>
          </a:p>
        </p:txBody>
      </p:sp>
      <p:sp>
        <p:nvSpPr>
          <p:cNvPr id="13315" name="Rectangle 1"/>
          <p:cNvSpPr>
            <a:spLocks noGrp="1" noRot="1" noChangeAspect="1" noChangeArrowheads="1" noTextEdit="1"/>
          </p:cNvSpPr>
          <p:nvPr>
            <p:ph type="sldImg"/>
          </p:nvPr>
        </p:nvSpPr>
        <p:spPr>
          <a:xfrm>
            <a:off x="1143000" y="685800"/>
            <a:ext cx="4572000" cy="3429000"/>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3316" name="Rectangle 2"/>
          <p:cNvSpPr>
            <a:spLocks noGrp="1" noChangeArrowheads="1"/>
          </p:cNvSpPr>
          <p:nvPr>
            <p:ph type="body" idx="1"/>
          </p:nvPr>
        </p:nvSpPr>
        <p:spPr>
          <a:xfrm>
            <a:off x="685800" y="4343400"/>
            <a:ext cx="5486400" cy="4114800"/>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fr-FR" altLang="fr-FR" smtClean="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338" name="Rectangle 7"/>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9pPr>
          </a:lstStyle>
          <a:p>
            <a:pPr eaLnBrk="1" hangingPunct="1">
              <a:spcBef>
                <a:spcPct val="0"/>
              </a:spcBef>
              <a:buClrTx/>
              <a:buFontTx/>
              <a:buNone/>
            </a:pPr>
            <a:fld id="{54411F85-CCFD-4C67-BCF1-87E298FF6E95}" type="slidenum">
              <a:rPr lang="fr-FR" altLang="fr-FR" smtClean="0">
                <a:latin typeface="Arial" charset="0"/>
              </a:rPr>
              <a:pPr eaLnBrk="1" hangingPunct="1">
                <a:spcBef>
                  <a:spcPct val="0"/>
                </a:spcBef>
                <a:buClrTx/>
                <a:buFontTx/>
                <a:buNone/>
              </a:pPr>
              <a:t>4</a:t>
            </a:fld>
            <a:endParaRPr lang="fr-FR" altLang="fr-FR" smtClean="0">
              <a:latin typeface="Arial" charset="0"/>
            </a:endParaRPr>
          </a:p>
        </p:txBody>
      </p:sp>
      <p:sp>
        <p:nvSpPr>
          <p:cNvPr id="14339" name="Rectangle 1"/>
          <p:cNvSpPr>
            <a:spLocks noGrp="1" noRot="1" noChangeAspect="1" noChangeArrowheads="1" noTextEdit="1"/>
          </p:cNvSpPr>
          <p:nvPr>
            <p:ph type="sldImg"/>
          </p:nvPr>
        </p:nvSpPr>
        <p:spPr>
          <a:xfrm>
            <a:off x="1143000" y="685800"/>
            <a:ext cx="4572000" cy="3429000"/>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4340" name="Rectangle 2"/>
          <p:cNvSpPr>
            <a:spLocks noGrp="1" noChangeArrowheads="1"/>
          </p:cNvSpPr>
          <p:nvPr>
            <p:ph type="body" idx="1"/>
          </p:nvPr>
        </p:nvSpPr>
        <p:spPr>
          <a:xfrm>
            <a:off x="685800" y="4343400"/>
            <a:ext cx="5486400" cy="4114800"/>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fr-FR" altLang="fr-FR"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Rectangle 7"/>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9pPr>
          </a:lstStyle>
          <a:p>
            <a:pPr eaLnBrk="1" hangingPunct="1">
              <a:spcBef>
                <a:spcPct val="0"/>
              </a:spcBef>
              <a:buClrTx/>
              <a:buFontTx/>
              <a:buNone/>
            </a:pPr>
            <a:fld id="{72E651C9-3C68-4662-A149-421C1E5A0383}" type="slidenum">
              <a:rPr lang="fr-FR" altLang="fr-FR" smtClean="0">
                <a:latin typeface="Arial" charset="0"/>
              </a:rPr>
              <a:pPr eaLnBrk="1" hangingPunct="1">
                <a:spcBef>
                  <a:spcPct val="0"/>
                </a:spcBef>
                <a:buClrTx/>
                <a:buFontTx/>
                <a:buNone/>
              </a:pPr>
              <a:t>5</a:t>
            </a:fld>
            <a:endParaRPr lang="fr-FR" altLang="fr-FR" smtClean="0">
              <a:latin typeface="Arial" charset="0"/>
            </a:endParaRPr>
          </a:p>
        </p:txBody>
      </p:sp>
      <p:sp>
        <p:nvSpPr>
          <p:cNvPr id="15363" name="Rectangle 1"/>
          <p:cNvSpPr>
            <a:spLocks noGrp="1" noRot="1" noChangeAspect="1" noChangeArrowheads="1" noTextEdit="1"/>
          </p:cNvSpPr>
          <p:nvPr>
            <p:ph type="sldImg"/>
          </p:nvPr>
        </p:nvSpPr>
        <p:spPr>
          <a:xfrm>
            <a:off x="1143000" y="685800"/>
            <a:ext cx="4572000" cy="3429000"/>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5364" name="Rectangle 2"/>
          <p:cNvSpPr>
            <a:spLocks noGrp="1" noChangeArrowheads="1"/>
          </p:cNvSpPr>
          <p:nvPr>
            <p:ph type="body" idx="1"/>
          </p:nvPr>
        </p:nvSpPr>
        <p:spPr>
          <a:xfrm>
            <a:off x="685800" y="4343400"/>
            <a:ext cx="5486400" cy="4114800"/>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fr-FR" altLang="fr-FR" smtClean="0">
              <a:latin typeface="Times New Roman"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386" name="Rectangle 7"/>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9pPr>
          </a:lstStyle>
          <a:p>
            <a:pPr eaLnBrk="1" hangingPunct="1">
              <a:spcBef>
                <a:spcPct val="0"/>
              </a:spcBef>
              <a:buClrTx/>
              <a:buFontTx/>
              <a:buNone/>
            </a:pPr>
            <a:fld id="{0C6048A6-D182-4D6B-8CA6-252B0399BA4A}" type="slidenum">
              <a:rPr lang="fr-FR" altLang="fr-FR" smtClean="0">
                <a:latin typeface="Arial" charset="0"/>
              </a:rPr>
              <a:pPr eaLnBrk="1" hangingPunct="1">
                <a:spcBef>
                  <a:spcPct val="0"/>
                </a:spcBef>
                <a:buClrTx/>
                <a:buFontTx/>
                <a:buNone/>
              </a:pPr>
              <a:t>6</a:t>
            </a:fld>
            <a:endParaRPr lang="fr-FR" altLang="fr-FR" smtClean="0">
              <a:latin typeface="Arial" charset="0"/>
            </a:endParaRPr>
          </a:p>
        </p:txBody>
      </p:sp>
      <p:sp>
        <p:nvSpPr>
          <p:cNvPr id="16387" name="Rectangle 1"/>
          <p:cNvSpPr>
            <a:spLocks noGrp="1" noRot="1" noChangeAspect="1" noChangeArrowheads="1" noTextEdit="1"/>
          </p:cNvSpPr>
          <p:nvPr>
            <p:ph type="sldImg"/>
          </p:nvPr>
        </p:nvSpPr>
        <p:spPr>
          <a:xfrm>
            <a:off x="1143000" y="685800"/>
            <a:ext cx="4572000" cy="3429000"/>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6388" name="Rectangle 2"/>
          <p:cNvSpPr>
            <a:spLocks noGrp="1" noChangeArrowheads="1"/>
          </p:cNvSpPr>
          <p:nvPr>
            <p:ph type="body" idx="1"/>
          </p:nvPr>
        </p:nvSpPr>
        <p:spPr>
          <a:xfrm>
            <a:off x="685800" y="4343400"/>
            <a:ext cx="5486400" cy="4114800"/>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fr-FR" altLang="fr-FR" smtClean="0">
              <a:latin typeface="Times New Roman"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7410" name="Rectangle 7"/>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9pPr>
          </a:lstStyle>
          <a:p>
            <a:pPr eaLnBrk="1" hangingPunct="1">
              <a:spcBef>
                <a:spcPct val="0"/>
              </a:spcBef>
              <a:buClrTx/>
              <a:buFontTx/>
              <a:buNone/>
            </a:pPr>
            <a:fld id="{9A79A4F8-CF86-473B-A797-A7D428F0B297}" type="slidenum">
              <a:rPr lang="fr-FR" altLang="fr-FR" smtClean="0">
                <a:latin typeface="Arial" charset="0"/>
              </a:rPr>
              <a:pPr eaLnBrk="1" hangingPunct="1">
                <a:spcBef>
                  <a:spcPct val="0"/>
                </a:spcBef>
                <a:buClrTx/>
                <a:buFontTx/>
                <a:buNone/>
              </a:pPr>
              <a:t>7</a:t>
            </a:fld>
            <a:endParaRPr lang="fr-FR" altLang="fr-FR" smtClean="0">
              <a:latin typeface="Arial" charset="0"/>
            </a:endParaRPr>
          </a:p>
        </p:txBody>
      </p:sp>
      <p:sp>
        <p:nvSpPr>
          <p:cNvPr id="17411" name="Rectangle 1"/>
          <p:cNvSpPr>
            <a:spLocks noGrp="1" noRot="1" noChangeAspect="1" noChangeArrowheads="1" noTextEdit="1"/>
          </p:cNvSpPr>
          <p:nvPr>
            <p:ph type="sldImg"/>
          </p:nvPr>
        </p:nvSpPr>
        <p:spPr>
          <a:xfrm>
            <a:off x="1143000" y="685800"/>
            <a:ext cx="4572000" cy="3429000"/>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7412" name="Rectangle 2"/>
          <p:cNvSpPr>
            <a:spLocks noGrp="1" noChangeArrowheads="1"/>
          </p:cNvSpPr>
          <p:nvPr>
            <p:ph type="body" idx="1"/>
          </p:nvPr>
        </p:nvSpPr>
        <p:spPr>
          <a:xfrm>
            <a:off x="685800" y="4343400"/>
            <a:ext cx="5486400" cy="4114800"/>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fr-FR" altLang="fr-FR" smtClean="0">
              <a:latin typeface="Times New Roman"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434" name="Rectangle 7"/>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9pPr>
          </a:lstStyle>
          <a:p>
            <a:pPr eaLnBrk="1" hangingPunct="1">
              <a:spcBef>
                <a:spcPct val="0"/>
              </a:spcBef>
              <a:buClrTx/>
              <a:buFontTx/>
              <a:buNone/>
            </a:pPr>
            <a:fld id="{17BBD1A0-81B9-4AA4-8BE3-C9EE1DDEDED2}" type="slidenum">
              <a:rPr lang="fr-FR" altLang="fr-FR" smtClean="0">
                <a:latin typeface="Arial" charset="0"/>
              </a:rPr>
              <a:pPr eaLnBrk="1" hangingPunct="1">
                <a:spcBef>
                  <a:spcPct val="0"/>
                </a:spcBef>
                <a:buClrTx/>
                <a:buFontTx/>
                <a:buNone/>
              </a:pPr>
              <a:t>8</a:t>
            </a:fld>
            <a:endParaRPr lang="fr-FR" altLang="fr-FR" smtClean="0">
              <a:latin typeface="Arial" charset="0"/>
            </a:endParaRPr>
          </a:p>
        </p:txBody>
      </p:sp>
      <p:sp>
        <p:nvSpPr>
          <p:cNvPr id="18435" name="Rectangle 1"/>
          <p:cNvSpPr>
            <a:spLocks noGrp="1" noRot="1" noChangeAspect="1" noChangeArrowheads="1" noTextEdit="1"/>
          </p:cNvSpPr>
          <p:nvPr>
            <p:ph type="sldImg"/>
          </p:nvPr>
        </p:nvSpPr>
        <p:spPr>
          <a:xfrm>
            <a:off x="1143000" y="685800"/>
            <a:ext cx="4572000" cy="3429000"/>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8436" name="Rectangle 2"/>
          <p:cNvSpPr>
            <a:spLocks noGrp="1" noChangeArrowheads="1"/>
          </p:cNvSpPr>
          <p:nvPr>
            <p:ph type="body" idx="1"/>
          </p:nvPr>
        </p:nvSpPr>
        <p:spPr>
          <a:xfrm>
            <a:off x="685800" y="4343400"/>
            <a:ext cx="5486400" cy="4114800"/>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fr-FR" altLang="fr-FR"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smtClean="0"/>
              <a:t>Modifiez le style des sous-titres du masque</a:t>
            </a:r>
            <a:endParaRPr lang="fr-FR"/>
          </a:p>
        </p:txBody>
      </p:sp>
      <p:sp>
        <p:nvSpPr>
          <p:cNvPr id="4" name="Rectangle 5"/>
          <p:cNvSpPr>
            <a:spLocks noGrp="1" noChangeArrowheads="1"/>
          </p:cNvSpPr>
          <p:nvPr>
            <p:ph type="sldNum" idx="10"/>
          </p:nvPr>
        </p:nvSpPr>
        <p:spPr>
          <a:ln/>
        </p:spPr>
        <p:txBody>
          <a:bodyPr/>
          <a:lstStyle>
            <a:lvl1pPr>
              <a:defRPr/>
            </a:lvl1pPr>
          </a:lstStyle>
          <a:p>
            <a:pPr>
              <a:defRPr/>
            </a:pPr>
            <a:fld id="{A1DB1E26-1163-42D5-983B-270D17E08191}" type="slidenum">
              <a:rPr lang="fr-FR"/>
              <a:pPr>
                <a:defRPr/>
              </a:pPr>
              <a:t>‹N°›</a:t>
            </a:fld>
            <a:endParaRPr lang="fr-FR"/>
          </a:p>
        </p:txBody>
      </p:sp>
    </p:spTree>
    <p:extLst>
      <p:ext uri="{BB962C8B-B14F-4D97-AF65-F5344CB8AC3E}">
        <p14:creationId xmlns:p14="http://schemas.microsoft.com/office/powerpoint/2010/main" val="34604670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5"/>
          <p:cNvSpPr>
            <a:spLocks noGrp="1" noChangeArrowheads="1"/>
          </p:cNvSpPr>
          <p:nvPr>
            <p:ph type="sldNum" idx="10"/>
          </p:nvPr>
        </p:nvSpPr>
        <p:spPr>
          <a:ln/>
        </p:spPr>
        <p:txBody>
          <a:bodyPr/>
          <a:lstStyle>
            <a:lvl1pPr>
              <a:defRPr/>
            </a:lvl1pPr>
          </a:lstStyle>
          <a:p>
            <a:pPr>
              <a:defRPr/>
            </a:pPr>
            <a:fld id="{DDA133BC-565B-4293-ABF5-F0B88B972210}" type="slidenum">
              <a:rPr lang="fr-FR"/>
              <a:pPr>
                <a:defRPr/>
              </a:pPr>
              <a:t>‹N°›</a:t>
            </a:fld>
            <a:endParaRPr lang="fr-FR"/>
          </a:p>
        </p:txBody>
      </p:sp>
    </p:spTree>
    <p:extLst>
      <p:ext uri="{BB962C8B-B14F-4D97-AF65-F5344CB8AC3E}">
        <p14:creationId xmlns:p14="http://schemas.microsoft.com/office/powerpoint/2010/main" val="24130420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128588"/>
            <a:ext cx="2055813" cy="5995987"/>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128588"/>
            <a:ext cx="6019800" cy="5995987"/>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5"/>
          <p:cNvSpPr>
            <a:spLocks noGrp="1" noChangeArrowheads="1"/>
          </p:cNvSpPr>
          <p:nvPr>
            <p:ph type="sldNum" idx="10"/>
          </p:nvPr>
        </p:nvSpPr>
        <p:spPr>
          <a:ln/>
        </p:spPr>
        <p:txBody>
          <a:bodyPr/>
          <a:lstStyle>
            <a:lvl1pPr>
              <a:defRPr/>
            </a:lvl1pPr>
          </a:lstStyle>
          <a:p>
            <a:pPr>
              <a:defRPr/>
            </a:pPr>
            <a:fld id="{2A750AE2-3B86-4AC5-ACA0-FFD9887718B1}" type="slidenum">
              <a:rPr lang="fr-FR"/>
              <a:pPr>
                <a:defRPr/>
              </a:pPr>
              <a:t>‹N°›</a:t>
            </a:fld>
            <a:endParaRPr lang="fr-FR"/>
          </a:p>
        </p:txBody>
      </p:sp>
    </p:spTree>
    <p:extLst>
      <p:ext uri="{BB962C8B-B14F-4D97-AF65-F5344CB8AC3E}">
        <p14:creationId xmlns:p14="http://schemas.microsoft.com/office/powerpoint/2010/main" val="17812544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5"/>
          <p:cNvSpPr>
            <a:spLocks noGrp="1" noChangeArrowheads="1"/>
          </p:cNvSpPr>
          <p:nvPr>
            <p:ph type="sldNum" idx="10"/>
          </p:nvPr>
        </p:nvSpPr>
        <p:spPr>
          <a:ln/>
        </p:spPr>
        <p:txBody>
          <a:bodyPr/>
          <a:lstStyle>
            <a:lvl1pPr>
              <a:defRPr/>
            </a:lvl1pPr>
          </a:lstStyle>
          <a:p>
            <a:pPr>
              <a:defRPr/>
            </a:pPr>
            <a:fld id="{B87EE770-C75C-494D-8181-D0DC5AD9672B}" type="slidenum">
              <a:rPr lang="fr-FR"/>
              <a:pPr>
                <a:defRPr/>
              </a:pPr>
              <a:t>‹N°›</a:t>
            </a:fld>
            <a:endParaRPr lang="fr-FR"/>
          </a:p>
        </p:txBody>
      </p:sp>
    </p:spTree>
    <p:extLst>
      <p:ext uri="{BB962C8B-B14F-4D97-AF65-F5344CB8AC3E}">
        <p14:creationId xmlns:p14="http://schemas.microsoft.com/office/powerpoint/2010/main" val="11429909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Modifiez les styles du texte du masque</a:t>
            </a:r>
          </a:p>
        </p:txBody>
      </p:sp>
      <p:sp>
        <p:nvSpPr>
          <p:cNvPr id="4" name="Rectangle 5"/>
          <p:cNvSpPr>
            <a:spLocks noGrp="1" noChangeArrowheads="1"/>
          </p:cNvSpPr>
          <p:nvPr>
            <p:ph type="sldNum" idx="10"/>
          </p:nvPr>
        </p:nvSpPr>
        <p:spPr>
          <a:ln/>
        </p:spPr>
        <p:txBody>
          <a:bodyPr/>
          <a:lstStyle>
            <a:lvl1pPr>
              <a:defRPr/>
            </a:lvl1pPr>
          </a:lstStyle>
          <a:p>
            <a:pPr>
              <a:defRPr/>
            </a:pPr>
            <a:fld id="{7DEAB161-3E85-4703-A4E7-E3556934BE87}" type="slidenum">
              <a:rPr lang="fr-FR"/>
              <a:pPr>
                <a:defRPr/>
              </a:pPr>
              <a:t>‹N°›</a:t>
            </a:fld>
            <a:endParaRPr lang="fr-FR"/>
          </a:p>
        </p:txBody>
      </p:sp>
    </p:spTree>
    <p:extLst>
      <p:ext uri="{BB962C8B-B14F-4D97-AF65-F5344CB8AC3E}">
        <p14:creationId xmlns:p14="http://schemas.microsoft.com/office/powerpoint/2010/main" val="6047238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7013" cy="4524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6613" y="1600200"/>
            <a:ext cx="4038600" cy="4524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5"/>
          <p:cNvSpPr>
            <a:spLocks noGrp="1" noChangeArrowheads="1"/>
          </p:cNvSpPr>
          <p:nvPr>
            <p:ph type="sldNum" idx="10"/>
          </p:nvPr>
        </p:nvSpPr>
        <p:spPr>
          <a:ln/>
        </p:spPr>
        <p:txBody>
          <a:bodyPr/>
          <a:lstStyle>
            <a:lvl1pPr>
              <a:defRPr/>
            </a:lvl1pPr>
          </a:lstStyle>
          <a:p>
            <a:pPr>
              <a:defRPr/>
            </a:pPr>
            <a:fld id="{DFE00CDF-65CC-4426-8057-CE9E0021631C}" type="slidenum">
              <a:rPr lang="fr-FR"/>
              <a:pPr>
                <a:defRPr/>
              </a:pPr>
              <a:t>‹N°›</a:t>
            </a:fld>
            <a:endParaRPr lang="fr-FR"/>
          </a:p>
        </p:txBody>
      </p:sp>
    </p:spTree>
    <p:extLst>
      <p:ext uri="{BB962C8B-B14F-4D97-AF65-F5344CB8AC3E}">
        <p14:creationId xmlns:p14="http://schemas.microsoft.com/office/powerpoint/2010/main" val="42887654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Rectangle 5"/>
          <p:cNvSpPr>
            <a:spLocks noGrp="1" noChangeArrowheads="1"/>
          </p:cNvSpPr>
          <p:nvPr>
            <p:ph type="sldNum" idx="10"/>
          </p:nvPr>
        </p:nvSpPr>
        <p:spPr>
          <a:ln/>
        </p:spPr>
        <p:txBody>
          <a:bodyPr/>
          <a:lstStyle>
            <a:lvl1pPr>
              <a:defRPr/>
            </a:lvl1pPr>
          </a:lstStyle>
          <a:p>
            <a:pPr>
              <a:defRPr/>
            </a:pPr>
            <a:fld id="{5CC47EDB-287C-4DD5-9726-9A0AD4FC30F4}" type="slidenum">
              <a:rPr lang="fr-FR"/>
              <a:pPr>
                <a:defRPr/>
              </a:pPr>
              <a:t>‹N°›</a:t>
            </a:fld>
            <a:endParaRPr lang="fr-FR"/>
          </a:p>
        </p:txBody>
      </p:sp>
    </p:spTree>
    <p:extLst>
      <p:ext uri="{BB962C8B-B14F-4D97-AF65-F5344CB8AC3E}">
        <p14:creationId xmlns:p14="http://schemas.microsoft.com/office/powerpoint/2010/main" val="91239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Rectangle 5"/>
          <p:cNvSpPr>
            <a:spLocks noGrp="1" noChangeArrowheads="1"/>
          </p:cNvSpPr>
          <p:nvPr>
            <p:ph type="sldNum" idx="10"/>
          </p:nvPr>
        </p:nvSpPr>
        <p:spPr>
          <a:ln/>
        </p:spPr>
        <p:txBody>
          <a:bodyPr/>
          <a:lstStyle>
            <a:lvl1pPr>
              <a:defRPr/>
            </a:lvl1pPr>
          </a:lstStyle>
          <a:p>
            <a:pPr>
              <a:defRPr/>
            </a:pPr>
            <a:fld id="{4988D802-4EF4-4DE3-94D1-FA4030B268D4}" type="slidenum">
              <a:rPr lang="fr-FR"/>
              <a:pPr>
                <a:defRPr/>
              </a:pPr>
              <a:t>‹N°›</a:t>
            </a:fld>
            <a:endParaRPr lang="fr-FR"/>
          </a:p>
        </p:txBody>
      </p:sp>
    </p:spTree>
    <p:extLst>
      <p:ext uri="{BB962C8B-B14F-4D97-AF65-F5344CB8AC3E}">
        <p14:creationId xmlns:p14="http://schemas.microsoft.com/office/powerpoint/2010/main" val="18894287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5"/>
          <p:cNvSpPr>
            <a:spLocks noGrp="1" noChangeArrowheads="1"/>
          </p:cNvSpPr>
          <p:nvPr>
            <p:ph type="sldNum" idx="10"/>
          </p:nvPr>
        </p:nvSpPr>
        <p:spPr>
          <a:ln/>
        </p:spPr>
        <p:txBody>
          <a:bodyPr/>
          <a:lstStyle>
            <a:lvl1pPr>
              <a:defRPr/>
            </a:lvl1pPr>
          </a:lstStyle>
          <a:p>
            <a:pPr>
              <a:defRPr/>
            </a:pPr>
            <a:fld id="{B37767E4-B706-439C-8A64-0C05521CC247}" type="slidenum">
              <a:rPr lang="fr-FR"/>
              <a:pPr>
                <a:defRPr/>
              </a:pPr>
              <a:t>‹N°›</a:t>
            </a:fld>
            <a:endParaRPr lang="fr-FR"/>
          </a:p>
        </p:txBody>
      </p:sp>
    </p:spTree>
    <p:extLst>
      <p:ext uri="{BB962C8B-B14F-4D97-AF65-F5344CB8AC3E}">
        <p14:creationId xmlns:p14="http://schemas.microsoft.com/office/powerpoint/2010/main" val="19457072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Rectangle 5"/>
          <p:cNvSpPr>
            <a:spLocks noGrp="1" noChangeArrowheads="1"/>
          </p:cNvSpPr>
          <p:nvPr>
            <p:ph type="sldNum" idx="10"/>
          </p:nvPr>
        </p:nvSpPr>
        <p:spPr>
          <a:ln/>
        </p:spPr>
        <p:txBody>
          <a:bodyPr/>
          <a:lstStyle>
            <a:lvl1pPr>
              <a:defRPr/>
            </a:lvl1pPr>
          </a:lstStyle>
          <a:p>
            <a:pPr>
              <a:defRPr/>
            </a:pPr>
            <a:fld id="{858FECB7-82AB-442E-A681-41C820BF02B5}" type="slidenum">
              <a:rPr lang="fr-FR"/>
              <a:pPr>
                <a:defRPr/>
              </a:pPr>
              <a:t>‹N°›</a:t>
            </a:fld>
            <a:endParaRPr lang="fr-FR"/>
          </a:p>
        </p:txBody>
      </p:sp>
    </p:spTree>
    <p:extLst>
      <p:ext uri="{BB962C8B-B14F-4D97-AF65-F5344CB8AC3E}">
        <p14:creationId xmlns:p14="http://schemas.microsoft.com/office/powerpoint/2010/main" val="22288436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Rectangle 5"/>
          <p:cNvSpPr>
            <a:spLocks noGrp="1" noChangeArrowheads="1"/>
          </p:cNvSpPr>
          <p:nvPr>
            <p:ph type="sldNum" idx="10"/>
          </p:nvPr>
        </p:nvSpPr>
        <p:spPr>
          <a:ln/>
        </p:spPr>
        <p:txBody>
          <a:bodyPr/>
          <a:lstStyle>
            <a:lvl1pPr>
              <a:defRPr/>
            </a:lvl1pPr>
          </a:lstStyle>
          <a:p>
            <a:pPr>
              <a:defRPr/>
            </a:pPr>
            <a:fld id="{A2E00622-CACE-4D78-932E-F92575B58D72}" type="slidenum">
              <a:rPr lang="fr-FR"/>
              <a:pPr>
                <a:defRPr/>
              </a:pPr>
              <a:t>‹N°›</a:t>
            </a:fld>
            <a:endParaRPr lang="fr-FR"/>
          </a:p>
        </p:txBody>
      </p:sp>
    </p:spTree>
    <p:extLst>
      <p:ext uri="{BB962C8B-B14F-4D97-AF65-F5344CB8AC3E}">
        <p14:creationId xmlns:p14="http://schemas.microsoft.com/office/powerpoint/2010/main" val="39656166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noChangeArrowheads="1"/>
          </p:cNvSpPr>
          <p:nvPr>
            <p:ph type="title"/>
          </p:nvPr>
        </p:nvSpPr>
        <p:spPr bwMode="auto">
          <a:xfrm>
            <a:off x="457200" y="128588"/>
            <a:ext cx="8228013" cy="14335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ctr" anchorCtr="0" compatLnSpc="1">
            <a:prstTxWarp prst="textNoShape">
              <a:avLst/>
            </a:prstTxWarp>
          </a:bodyPr>
          <a:lstStyle/>
          <a:p>
            <a:pPr lvl="0"/>
            <a:r>
              <a:rPr lang="en-GB" altLang="fr-FR" smtClean="0"/>
              <a:t>Cliquez pour éditer le format du texte-titre</a:t>
            </a:r>
          </a:p>
        </p:txBody>
      </p:sp>
      <p:sp>
        <p:nvSpPr>
          <p:cNvPr id="1027" name="Rectangle 2"/>
          <p:cNvSpPr>
            <a:spLocks noGrp="1" noChangeArrowheads="1"/>
          </p:cNvSpPr>
          <p:nvPr>
            <p:ph type="body" idx="1"/>
          </p:nvPr>
        </p:nvSpPr>
        <p:spPr bwMode="auto">
          <a:xfrm>
            <a:off x="457200" y="1600200"/>
            <a:ext cx="8228013" cy="4524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p>
            <a:pPr lvl="0"/>
            <a:r>
              <a:rPr lang="en-GB" altLang="fr-FR" smtClean="0"/>
              <a:t>Cliquez pour éditer le format du plan de texte</a:t>
            </a:r>
          </a:p>
          <a:p>
            <a:pPr lvl="1"/>
            <a:r>
              <a:rPr lang="en-GB" altLang="fr-FR" smtClean="0"/>
              <a:t>Second niveau de plan</a:t>
            </a:r>
          </a:p>
          <a:p>
            <a:pPr lvl="2"/>
            <a:r>
              <a:rPr lang="en-GB" altLang="fr-FR" smtClean="0"/>
              <a:t>Troisième niveau de plan</a:t>
            </a:r>
          </a:p>
          <a:p>
            <a:pPr lvl="3"/>
            <a:r>
              <a:rPr lang="en-GB" altLang="fr-FR" smtClean="0"/>
              <a:t>Quatrième niveau de plan</a:t>
            </a:r>
          </a:p>
          <a:p>
            <a:pPr lvl="4"/>
            <a:r>
              <a:rPr lang="en-GB" altLang="fr-FR" smtClean="0"/>
              <a:t>Cinquième niveau de plan</a:t>
            </a:r>
          </a:p>
          <a:p>
            <a:pPr lvl="4"/>
            <a:r>
              <a:rPr lang="en-GB" altLang="fr-FR" smtClean="0"/>
              <a:t>Sixième niveau de plan</a:t>
            </a:r>
          </a:p>
          <a:p>
            <a:pPr lvl="4"/>
            <a:r>
              <a:rPr lang="en-GB" altLang="fr-FR" smtClean="0"/>
              <a:t>Septième niveau de plan</a:t>
            </a:r>
          </a:p>
          <a:p>
            <a:pPr lvl="4"/>
            <a:r>
              <a:rPr lang="en-GB" altLang="fr-FR" smtClean="0"/>
              <a:t>Huitième niveau de plan</a:t>
            </a:r>
          </a:p>
          <a:p>
            <a:pPr lvl="4"/>
            <a:r>
              <a:rPr lang="en-GB" altLang="fr-FR" smtClean="0"/>
              <a:t>Neuvième niveau de plan</a:t>
            </a:r>
          </a:p>
        </p:txBody>
      </p:sp>
      <p:sp>
        <p:nvSpPr>
          <p:cNvPr id="1028" name="Text Box 3"/>
          <p:cNvSpPr txBox="1">
            <a:spLocks noChangeArrowheads="1"/>
          </p:cNvSpPr>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itchFamily="18" charset="0"/>
              <a:buNone/>
            </a:pPr>
            <a:endParaRPr lang="fr-FR" altLang="fr-FR"/>
          </a:p>
        </p:txBody>
      </p:sp>
      <p:sp>
        <p:nvSpPr>
          <p:cNvPr id="1029" name="Text Box 4"/>
          <p:cNvSpPr txBox="1">
            <a:spLocks noChangeArrowheads="1"/>
          </p:cNvSpPr>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itchFamily="18" charset="0"/>
              <a:buNone/>
            </a:pPr>
            <a:endParaRPr lang="fr-FR" altLang="fr-FR"/>
          </a:p>
        </p:txBody>
      </p:sp>
      <p:sp>
        <p:nvSpPr>
          <p:cNvPr id="2" name="Rectangle 5"/>
          <p:cNvSpPr>
            <a:spLocks noGrp="1" noChangeArrowheads="1"/>
          </p:cNvSpPr>
          <p:nvPr>
            <p:ph type="sldNum"/>
          </p:nvPr>
        </p:nvSpPr>
        <p:spPr bwMode="auto">
          <a:xfrm>
            <a:off x="6553200" y="6245225"/>
            <a:ext cx="2132013" cy="474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cs typeface="Arial" charset="0"/>
              </a:defRPr>
            </a:lvl1pPr>
          </a:lstStyle>
          <a:p>
            <a:pPr>
              <a:defRPr/>
            </a:pPr>
            <a:fld id="{31526C64-757F-4911-B429-732B6572E363}" type="slidenum">
              <a:rPr lang="fr-FR"/>
              <a:pPr>
                <a:defRPr/>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mj-lt"/>
          <a:ea typeface="+mj-ea"/>
          <a:cs typeface="+mj-cs"/>
        </a:defRPr>
      </a:lvl1pPr>
      <a:lvl2pPr algn="ctr"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Arial" charset="0"/>
          <a:cs typeface="Arial" charset="0"/>
        </a:defRPr>
      </a:lvl2pPr>
      <a:lvl3pPr algn="ctr"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Arial" charset="0"/>
          <a:cs typeface="Arial" charset="0"/>
        </a:defRPr>
      </a:lvl3pPr>
      <a:lvl4pPr algn="ctr"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Arial" charset="0"/>
          <a:cs typeface="Arial" charset="0"/>
        </a:defRPr>
      </a:lvl4pPr>
      <a:lvl5pPr algn="ctr"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Arial" charset="0"/>
          <a:cs typeface="Arial" charset="0"/>
        </a:defRPr>
      </a:lvl5pPr>
      <a:lvl6pPr marL="2514600" indent="-228600" algn="ctr" defTabSz="449263" rtl="0" eaLnBrk="0" fontAlgn="base" hangingPunct="0">
        <a:spcBef>
          <a:spcPct val="0"/>
        </a:spcBef>
        <a:spcAft>
          <a:spcPct val="0"/>
        </a:spcAft>
        <a:buClr>
          <a:srgbClr val="000000"/>
        </a:buClr>
        <a:buSzPct val="100000"/>
        <a:buFont typeface="Times New Roman" pitchFamily="16" charset="0"/>
        <a:defRPr sz="4400">
          <a:solidFill>
            <a:srgbClr val="000000"/>
          </a:solidFill>
          <a:latin typeface="Arial" charset="0"/>
          <a:cs typeface="Arial" charset="0"/>
        </a:defRPr>
      </a:lvl6pPr>
      <a:lvl7pPr marL="2971800" indent="-228600" algn="ctr" defTabSz="449263" rtl="0" eaLnBrk="0" fontAlgn="base" hangingPunct="0">
        <a:spcBef>
          <a:spcPct val="0"/>
        </a:spcBef>
        <a:spcAft>
          <a:spcPct val="0"/>
        </a:spcAft>
        <a:buClr>
          <a:srgbClr val="000000"/>
        </a:buClr>
        <a:buSzPct val="100000"/>
        <a:buFont typeface="Times New Roman" pitchFamily="16" charset="0"/>
        <a:defRPr sz="4400">
          <a:solidFill>
            <a:srgbClr val="000000"/>
          </a:solidFill>
          <a:latin typeface="Arial" charset="0"/>
          <a:cs typeface="Arial" charset="0"/>
        </a:defRPr>
      </a:lvl7pPr>
      <a:lvl8pPr marL="3429000" indent="-228600" algn="ctr" defTabSz="449263" rtl="0" eaLnBrk="0" fontAlgn="base" hangingPunct="0">
        <a:spcBef>
          <a:spcPct val="0"/>
        </a:spcBef>
        <a:spcAft>
          <a:spcPct val="0"/>
        </a:spcAft>
        <a:buClr>
          <a:srgbClr val="000000"/>
        </a:buClr>
        <a:buSzPct val="100000"/>
        <a:buFont typeface="Times New Roman" pitchFamily="16" charset="0"/>
        <a:defRPr sz="4400">
          <a:solidFill>
            <a:srgbClr val="000000"/>
          </a:solidFill>
          <a:latin typeface="Arial" charset="0"/>
          <a:cs typeface="Arial" charset="0"/>
        </a:defRPr>
      </a:lvl8pPr>
      <a:lvl9pPr marL="3886200" indent="-228600" algn="ctr" defTabSz="449263" rtl="0" eaLnBrk="0" fontAlgn="base" hangingPunct="0">
        <a:spcBef>
          <a:spcPct val="0"/>
        </a:spcBef>
        <a:spcAft>
          <a:spcPct val="0"/>
        </a:spcAft>
        <a:buClr>
          <a:srgbClr val="000000"/>
        </a:buClr>
        <a:buSzPct val="100000"/>
        <a:buFont typeface="Times New Roman" pitchFamily="16" charset="0"/>
        <a:defRPr sz="4400">
          <a:solidFill>
            <a:srgbClr val="000000"/>
          </a:solidFill>
          <a:latin typeface="Arial" charset="0"/>
          <a:cs typeface="Arial"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itchFamily="18" charset="0"/>
        <a:defRPr sz="3200">
          <a:solidFill>
            <a:srgbClr val="000000"/>
          </a:solidFill>
          <a:latin typeface="+mn-lt"/>
          <a:ea typeface="+mn-ea"/>
          <a:cs typeface="+mn-cs"/>
        </a:defRPr>
      </a:lvl1pPr>
      <a:lvl2pPr marL="742950" indent="-285750" algn="l" defTabSz="449263" rtl="0" eaLnBrk="0" fontAlgn="base" hangingPunct="0">
        <a:spcBef>
          <a:spcPts val="700"/>
        </a:spcBef>
        <a:spcAft>
          <a:spcPct val="0"/>
        </a:spcAft>
        <a:buClr>
          <a:srgbClr val="000000"/>
        </a:buClr>
        <a:buSzPct val="100000"/>
        <a:buFont typeface="Times New Roman" pitchFamily="18" charset="0"/>
        <a:defRPr sz="2800">
          <a:solidFill>
            <a:srgbClr val="000000"/>
          </a:solidFill>
          <a:latin typeface="+mn-lt"/>
          <a:cs typeface="+mn-cs"/>
        </a:defRPr>
      </a:lvl2pPr>
      <a:lvl3pPr marL="1143000" indent="-228600" algn="l" defTabSz="449263" rtl="0" eaLnBrk="0" fontAlgn="base" hangingPunct="0">
        <a:spcBef>
          <a:spcPts val="600"/>
        </a:spcBef>
        <a:spcAft>
          <a:spcPct val="0"/>
        </a:spcAft>
        <a:buClr>
          <a:srgbClr val="000000"/>
        </a:buClr>
        <a:buSzPct val="100000"/>
        <a:buFont typeface="Times New Roman" pitchFamily="18" charset="0"/>
        <a:defRPr sz="2400">
          <a:solidFill>
            <a:srgbClr val="000000"/>
          </a:solidFill>
          <a:latin typeface="+mn-lt"/>
          <a:cs typeface="+mn-cs"/>
        </a:defRPr>
      </a:lvl3pPr>
      <a:lvl4pPr marL="1600200" indent="-22860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cs typeface="+mn-cs"/>
        </a:defRPr>
      </a:lvl4pPr>
      <a:lvl5pPr marL="2057400" indent="-22860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cs typeface="+mn-cs"/>
        </a:defRPr>
      </a:lvl5pPr>
      <a:lvl6pPr marL="25146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cs typeface="+mn-cs"/>
        </a:defRPr>
      </a:lvl6pPr>
      <a:lvl7pPr marL="29718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cs typeface="+mn-cs"/>
        </a:defRPr>
      </a:lvl7pPr>
      <a:lvl8pPr marL="34290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cs typeface="+mn-cs"/>
        </a:defRPr>
      </a:lvl8pPr>
      <a:lvl9pPr marL="38862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hyperlink" Target="http://www.esst-inrs.fr/3rb/ressources/9_principes_prevention.swf" TargetMode="Externa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8" Type="http://schemas.openxmlformats.org/officeDocument/2006/relationships/hyperlink" Target="http://www.esst-inrs.fr/3rb/afftexte.php?p1=demarche_rasage" TargetMode="External"/><Relationship Id="rId13" Type="http://schemas.openxmlformats.org/officeDocument/2006/relationships/hyperlink" Target="http://www.esst-inrs.fr/3rb/mesures_prevention.php" TargetMode="External"/><Relationship Id="rId3" Type="http://schemas.openxmlformats.org/officeDocument/2006/relationships/hyperlink" Target="http://www.esst-inrs.fr/3rb/afftexte.php?p1=dom" TargetMode="External"/><Relationship Id="rId7" Type="http://schemas.openxmlformats.org/officeDocument/2006/relationships/hyperlink" Target="http://www.esst-inrs.fr/3rb/afftexte.php?p1=demarche_gommage" TargetMode="External"/><Relationship Id="rId12" Type="http://schemas.openxmlformats.org/officeDocument/2006/relationships/hyperlink" Target="http://www.esst-inrs.fr/3rb/afftexte.php?p1=dech" TargetMode="External"/><Relationship Id="rId2" Type="http://schemas.openxmlformats.org/officeDocument/2006/relationships/hyperlink" Target="http://www.esst-inrs.fr/3rb/afftexte.php?p1=demarche_aspirateur" TargetMode="External"/><Relationship Id="rId1" Type="http://schemas.openxmlformats.org/officeDocument/2006/relationships/slideLayout" Target="../slideLayouts/slideLayout2.xml"/><Relationship Id="rId6" Type="http://schemas.openxmlformats.org/officeDocument/2006/relationships/hyperlink" Target="http://www.esst-inrs.fr/3rb/afftexte.php?p1=demarche_hps" TargetMode="External"/><Relationship Id="rId11" Type="http://schemas.openxmlformats.org/officeDocument/2006/relationships/hyperlink" Target="http://www.esst-inrs.fr/3rb/afftexte.php?p1=epur" TargetMode="External"/><Relationship Id="rId5" Type="http://schemas.openxmlformats.org/officeDocument/2006/relationships/hyperlink" Target="http://www.esst-inrs.fr/3rb/afftexte.php?p1=demarche_change_bebe" TargetMode="External"/><Relationship Id="rId10" Type="http://schemas.openxmlformats.org/officeDocument/2006/relationships/hyperlink" Target="http://www.esst-inrs.fr/3rb/afftexte.php?p1=risques_microbiologiques_eaux_usees" TargetMode="External"/><Relationship Id="rId4" Type="http://schemas.openxmlformats.org/officeDocument/2006/relationships/hyperlink" Target="http://www.esst-inrs.fr/3rb/afftexte.php?p1=demarche_refection_lit" TargetMode="External"/><Relationship Id="rId9" Type="http://schemas.openxmlformats.org/officeDocument/2006/relationships/hyperlink" Target="http://www.esst-inrs.fr/3rb/afftexte.php?p1=demarche_petrissage"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hyperlink" Target="http://www.esst-inrs.fr/3rb/ressources/9_principes_prevention.swf" TargetMode="External"/><Relationship Id="rId5" Type="http://schemas.openxmlformats.org/officeDocument/2006/relationships/image" Target="../media/image2.png"/><Relationship Id="rId4" Type="http://schemas.openxmlformats.org/officeDocument/2006/relationships/image" Target="../media/image5.jpeg"/></Relationships>
</file>

<file path=ppt/slides/_rels/slide3.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hyperlink" Target="http://www.esst-inrs.fr/3rb/ressources/9_principes_prevention.swf" TargetMode="External"/><Relationship Id="rId5" Type="http://schemas.openxmlformats.org/officeDocument/2006/relationships/image" Target="../media/image2.png"/><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hyperlink" Target="http://www.esst-inrs.fr/3rb/afftexte.php?p1=cotation_risque" TargetMode="External"/><Relationship Id="rId5" Type="http://schemas.openxmlformats.org/officeDocument/2006/relationships/image" Target="../media/image2.png"/><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hyperlink" Target="http://www.esst-inrs.fr/3rb/afftexte.php?p1=bases_agents"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hyperlink" Target="http://www.esst-inrs.fr/3rb/afftexte.php?p1=bases_maladies" TargetMode="External"/><Relationship Id="rId5" Type="http://schemas.openxmlformats.org/officeDocument/2006/relationships/hyperlink" Target="http://www.esst-inrs.fr/3rb/afftexte.php?p1=arrete_du_18_juillet_1994" TargetMode="Externa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7.xml"/><Relationship Id="rId5" Type="http://schemas.openxmlformats.org/officeDocument/2006/relationships/hyperlink" Target="http://www.esst-inrs.fr/3rb/ressources/9_principes_prevention.swf" TargetMode="Externa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7.xml"/><Relationship Id="rId5" Type="http://schemas.openxmlformats.org/officeDocument/2006/relationships/hyperlink" Target="http://www.esst-inrs.fr/3rb/ressources/9_principes_prevention.swf" TargetMode="Externa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1.png"/><Relationship Id="rId7" Type="http://schemas.openxmlformats.org/officeDocument/2006/relationships/diagramColors" Target="../diagrams/colors1.xml"/><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 Id="rId9" Type="http://schemas.openxmlformats.org/officeDocument/2006/relationships/image" Target="../media/image2.png"/></Relationships>
</file>

<file path=ppt/slides/_rels/slide9.xml.rels><?xml version="1.0" encoding="UTF-8" standalone="yes"?>
<Relationships xmlns="http://schemas.openxmlformats.org/package/2006/relationships"><Relationship Id="rId8" Type="http://schemas.openxmlformats.org/officeDocument/2006/relationships/hyperlink" Target="http://www.esst-inrs.fr/3rb/mesures_prevention.php" TargetMode="External"/><Relationship Id="rId3" Type="http://schemas.openxmlformats.org/officeDocument/2006/relationships/hyperlink" Target="http://www.inrs.fr/media.html?refINRS=Anim-022" TargetMode="External"/><Relationship Id="rId7" Type="http://schemas.openxmlformats.org/officeDocument/2006/relationships/hyperlink" Target="http://www.esst-inrs.fr/3rb/afftexte.php?p1=lutte_antimicrobienne" TargetMode="External"/><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hyperlink" Target="http://www.esst-inrs.fr/3rb/afftexte.php?p1=demarche_prevention" TargetMode="External"/><Relationship Id="rId5" Type="http://schemas.openxmlformats.org/officeDocument/2006/relationships/image" Target="../media/image1.png"/><Relationship Id="rId4" Type="http://schemas.openxmlformats.org/officeDocument/2006/relationships/hyperlink" Target="http://www.inrs.fr/media.html?refINRS=DM%20033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7825" y="5135563"/>
            <a:ext cx="1095375" cy="1177925"/>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051" name="Text Box 5"/>
          <p:cNvSpPr txBox="1">
            <a:spLocks noChangeArrowheads="1"/>
          </p:cNvSpPr>
          <p:nvPr/>
        </p:nvSpPr>
        <p:spPr bwMode="auto">
          <a:xfrm>
            <a:off x="468313" y="549275"/>
            <a:ext cx="7989887" cy="51117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eaLnBrk="0" hangingPunct="0">
              <a:spcBef>
                <a:spcPts val="8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charset="0"/>
                <a:cs typeface="Arial" charset="0"/>
              </a:defRPr>
            </a:lvl1pPr>
            <a:lvl2pPr eaLnBrk="0" hangingPunct="0">
              <a:spcBef>
                <a:spcPts val="7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charset="0"/>
                <a:cs typeface="Arial" charset="0"/>
              </a:defRPr>
            </a:lvl2pPr>
            <a:lvl3pPr eaLnBrk="0" hangingPunct="0">
              <a:spcBef>
                <a:spcPts val="6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cs typeface="Arial" charset="0"/>
              </a:defRPr>
            </a:lvl3pPr>
            <a:lvl4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4pPr>
            <a:lvl5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9pPr>
          </a:lstStyle>
          <a:p>
            <a:pPr algn="ctr" eaLnBrk="1" hangingPunct="1">
              <a:spcBef>
                <a:spcPct val="0"/>
              </a:spcBef>
              <a:buClrTx/>
              <a:buFontTx/>
              <a:buNone/>
            </a:pPr>
            <a:r>
              <a:rPr lang="fr-FR" altLang="fr-FR" sz="4400" b="1"/>
              <a:t/>
            </a:r>
            <a:br>
              <a:rPr lang="fr-FR" altLang="fr-FR" sz="4400" b="1"/>
            </a:br>
            <a:r>
              <a:rPr lang="fr-FR" altLang="fr-FR" sz="5400" b="1">
                <a:solidFill>
                  <a:srgbClr val="00B050"/>
                </a:solidFill>
              </a:rPr>
              <a:t>LA DEMARCHE DE PREVENTION</a:t>
            </a:r>
            <a:r>
              <a:rPr lang="fr-FR" altLang="fr-FR" sz="4000" b="1"/>
              <a:t/>
            </a:r>
            <a:br>
              <a:rPr lang="fr-FR" altLang="fr-FR" sz="4000" b="1"/>
            </a:br>
            <a:r>
              <a:rPr lang="fr-FR" altLang="fr-FR" sz="4400" b="1">
                <a:solidFill>
                  <a:srgbClr val="66FF33"/>
                </a:solidFill>
              </a:rPr>
              <a:t>	</a:t>
            </a:r>
          </a:p>
        </p:txBody>
      </p:sp>
      <p:pic>
        <p:nvPicPr>
          <p:cNvPr id="2052" name="Picture 18"/>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39750" y="333375"/>
            <a:ext cx="777875" cy="858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Sous-titre 2"/>
          <p:cNvSpPr txBox="1">
            <a:spLocks/>
          </p:cNvSpPr>
          <p:nvPr/>
        </p:nvSpPr>
        <p:spPr>
          <a:xfrm>
            <a:off x="1763713" y="5864225"/>
            <a:ext cx="5040312" cy="444500"/>
          </a:xfrm>
          <a:prstGeom prst="rect">
            <a:avLst/>
          </a:prstGeom>
        </p:spPr>
        <p:txBody>
          <a:bodyPr/>
          <a:lstStyle>
            <a:lvl1pPr marL="342900" indent="-342900" algn="l" defTabSz="449263" rtl="0" eaLnBrk="0" fontAlgn="base" hangingPunct="0">
              <a:spcBef>
                <a:spcPts val="800"/>
              </a:spcBef>
              <a:spcAft>
                <a:spcPct val="0"/>
              </a:spcAft>
              <a:buClr>
                <a:srgbClr val="000000"/>
              </a:buClr>
              <a:buSzPct val="100000"/>
              <a:buFont typeface="Times New Roman" pitchFamily="18" charset="0"/>
              <a:defRPr sz="3200">
                <a:solidFill>
                  <a:srgbClr val="000000"/>
                </a:solidFill>
                <a:latin typeface="+mn-lt"/>
                <a:ea typeface="+mn-ea"/>
                <a:cs typeface="+mn-cs"/>
              </a:defRPr>
            </a:lvl1pPr>
            <a:lvl2pPr marL="742950" indent="-285750" algn="l" defTabSz="449263" rtl="0" eaLnBrk="0" fontAlgn="base" hangingPunct="0">
              <a:spcBef>
                <a:spcPts val="700"/>
              </a:spcBef>
              <a:spcAft>
                <a:spcPct val="0"/>
              </a:spcAft>
              <a:buClr>
                <a:srgbClr val="000000"/>
              </a:buClr>
              <a:buSzPct val="100000"/>
              <a:buFont typeface="Times New Roman" pitchFamily="18" charset="0"/>
              <a:defRPr sz="2800">
                <a:solidFill>
                  <a:srgbClr val="000000"/>
                </a:solidFill>
                <a:latin typeface="+mn-lt"/>
                <a:cs typeface="+mn-cs"/>
              </a:defRPr>
            </a:lvl2pPr>
            <a:lvl3pPr marL="1143000" indent="-228600" algn="l" defTabSz="449263" rtl="0" eaLnBrk="0" fontAlgn="base" hangingPunct="0">
              <a:spcBef>
                <a:spcPts val="600"/>
              </a:spcBef>
              <a:spcAft>
                <a:spcPct val="0"/>
              </a:spcAft>
              <a:buClr>
                <a:srgbClr val="000000"/>
              </a:buClr>
              <a:buSzPct val="100000"/>
              <a:buFont typeface="Times New Roman" pitchFamily="18" charset="0"/>
              <a:defRPr sz="2400">
                <a:solidFill>
                  <a:srgbClr val="000000"/>
                </a:solidFill>
                <a:latin typeface="+mn-lt"/>
                <a:cs typeface="+mn-cs"/>
              </a:defRPr>
            </a:lvl3pPr>
            <a:lvl4pPr marL="1600200" indent="-22860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cs typeface="+mn-cs"/>
              </a:defRPr>
            </a:lvl4pPr>
            <a:lvl5pPr marL="2057400" indent="-22860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cs typeface="+mn-cs"/>
              </a:defRPr>
            </a:lvl5pPr>
            <a:lvl6pPr marL="25146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cs typeface="+mn-cs"/>
              </a:defRPr>
            </a:lvl6pPr>
            <a:lvl7pPr marL="29718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cs typeface="+mn-cs"/>
              </a:defRPr>
            </a:lvl7pPr>
            <a:lvl8pPr marL="34290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cs typeface="+mn-cs"/>
              </a:defRPr>
            </a:lvl8pPr>
            <a:lvl9pPr marL="38862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cs typeface="+mn-cs"/>
              </a:defRPr>
            </a:lvl9pPr>
          </a:lstStyle>
          <a:p>
            <a:pPr>
              <a:defRPr/>
            </a:pPr>
            <a:r>
              <a:rPr lang="fr-FR" sz="1100" kern="0" dirty="0" err="1" smtClean="0">
                <a:ln w="3175">
                  <a:solidFill>
                    <a:srgbClr val="CC99FF"/>
                  </a:solidFill>
                </a:ln>
                <a:solidFill>
                  <a:schemeClr val="accent6">
                    <a:lumMod val="40000"/>
                    <a:lumOff val="60000"/>
                  </a:schemeClr>
                </a:solidFill>
                <a:hlinkClick r:id="rId5"/>
              </a:rPr>
              <a:t>Video</a:t>
            </a:r>
            <a:r>
              <a:rPr lang="fr-FR" sz="1100" kern="0" dirty="0" smtClean="0">
                <a:ln w="3175">
                  <a:solidFill>
                    <a:srgbClr val="CC99FF"/>
                  </a:solidFill>
                </a:ln>
                <a:solidFill>
                  <a:schemeClr val="accent6">
                    <a:lumMod val="40000"/>
                    <a:lumOff val="60000"/>
                  </a:schemeClr>
                </a:solidFill>
                <a:hlinkClick r:id="rId5"/>
              </a:rPr>
              <a:t> : http://www.esst-inrs.fr/3rb/ressources/9_principes_prevention.swf</a:t>
            </a:r>
            <a:r>
              <a:rPr lang="fr-FR" sz="1100" kern="0" dirty="0" smtClean="0">
                <a:ln w="3175">
                  <a:solidFill>
                    <a:srgbClr val="CC99FF"/>
                  </a:solidFill>
                </a:ln>
                <a:solidFill>
                  <a:schemeClr val="accent6">
                    <a:lumMod val="40000"/>
                    <a:lumOff val="60000"/>
                  </a:schemeClr>
                </a:solidFill>
              </a:rPr>
              <a:t> </a:t>
            </a:r>
            <a:endParaRPr lang="fr-FR" sz="1100" kern="0" dirty="0">
              <a:ln w="3175">
                <a:solidFill>
                  <a:srgbClr val="CC99FF"/>
                </a:solidFill>
              </a:ln>
              <a:solidFill>
                <a:schemeClr val="accent6">
                  <a:lumMod val="40000"/>
                  <a:lumOff val="60000"/>
                </a:schemeClr>
              </a:solidFill>
            </a:endParaRPr>
          </a:p>
        </p:txBody>
      </p:sp>
      <p:sp>
        <p:nvSpPr>
          <p:cNvPr id="7" name="Text Box 4"/>
          <p:cNvSpPr txBox="1">
            <a:spLocks noChangeArrowheads="1"/>
          </p:cNvSpPr>
          <p:nvPr/>
        </p:nvSpPr>
        <p:spPr bwMode="auto">
          <a:xfrm>
            <a:off x="7540625" y="6308725"/>
            <a:ext cx="992188" cy="2460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eaLnBrk="0" hangingPunct="0">
              <a:spcBef>
                <a:spcPts val="8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charset="0"/>
                <a:cs typeface="Arial" charset="0"/>
              </a:defRPr>
            </a:lvl1pPr>
            <a:lvl2pPr eaLnBrk="0" hangingPunct="0">
              <a:spcBef>
                <a:spcPts val="7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charset="0"/>
                <a:cs typeface="Arial" charset="0"/>
              </a:defRPr>
            </a:lvl2pPr>
            <a:lvl3pPr eaLnBrk="0" hangingPunct="0">
              <a:spcBef>
                <a:spcPts val="6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cs typeface="Arial" charset="0"/>
              </a:defRPr>
            </a:lvl3pPr>
            <a:lvl4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4pPr>
            <a:lvl5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9pPr>
          </a:lstStyle>
          <a:p>
            <a:pPr eaLnBrk="1" hangingPunct="1">
              <a:spcBef>
                <a:spcPct val="0"/>
              </a:spcBef>
              <a:buClrTx/>
              <a:buFontTx/>
              <a:buNone/>
            </a:pPr>
            <a:r>
              <a:rPr lang="fr-FR" altLang="fr-FR" sz="1000" dirty="0">
                <a:latin typeface="Chiller" pitchFamily="82" charset="0"/>
              </a:rPr>
              <a:t>Année </a:t>
            </a:r>
            <a:r>
              <a:rPr lang="fr-FR" altLang="fr-FR" sz="1000" dirty="0" smtClean="0">
                <a:latin typeface="Chiller" pitchFamily="82" charset="0"/>
              </a:rPr>
              <a:t>2017/2018</a:t>
            </a:r>
            <a:endParaRPr lang="fr-FR" altLang="fr-FR" sz="1000" dirty="0">
              <a:latin typeface="Chiller" pitchFamily="82" charset="0"/>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re 1"/>
          <p:cNvSpPr>
            <a:spLocks noGrp="1"/>
          </p:cNvSpPr>
          <p:nvPr>
            <p:ph type="title"/>
          </p:nvPr>
        </p:nvSpPr>
        <p:spPr/>
        <p:txBody>
          <a:bodyPr/>
          <a:lstStyle/>
          <a:p>
            <a:r>
              <a:rPr lang="fr-FR" altLang="fr-FR" sz="2800" b="1" smtClean="0">
                <a:solidFill>
                  <a:srgbClr val="7030A0"/>
                </a:solidFill>
              </a:rPr>
              <a:t>Des exemples de situation professionnelle</a:t>
            </a:r>
          </a:p>
        </p:txBody>
      </p:sp>
      <p:sp>
        <p:nvSpPr>
          <p:cNvPr id="11267" name="Espace réservé du contenu 2"/>
          <p:cNvSpPr>
            <a:spLocks noGrp="1"/>
          </p:cNvSpPr>
          <p:nvPr>
            <p:ph idx="1"/>
          </p:nvPr>
        </p:nvSpPr>
        <p:spPr>
          <a:xfrm>
            <a:off x="468313" y="1412875"/>
            <a:ext cx="7704137" cy="4392613"/>
          </a:xfrm>
        </p:spPr>
        <p:txBody>
          <a:bodyPr/>
          <a:lstStyle/>
          <a:p>
            <a:r>
              <a:rPr lang="fr-FR" altLang="fr-FR" sz="1200" smtClean="0"/>
              <a:t>L’aide à domicile : </a:t>
            </a:r>
          </a:p>
          <a:p>
            <a:pPr lvl="1"/>
            <a:r>
              <a:rPr lang="fr-FR" altLang="fr-FR" sz="1200" smtClean="0"/>
              <a:t>- </a:t>
            </a:r>
            <a:r>
              <a:rPr lang="fr-FR" altLang="fr-FR" sz="1200" smtClean="0">
                <a:solidFill>
                  <a:srgbClr val="7030A0"/>
                </a:solidFill>
                <a:hlinkClick r:id="rId2"/>
              </a:rPr>
              <a:t>changement d’un sac d’aspirateur</a:t>
            </a:r>
            <a:r>
              <a:rPr lang="fr-FR" altLang="fr-FR" sz="1200" smtClean="0">
                <a:solidFill>
                  <a:srgbClr val="7030A0"/>
                </a:solidFill>
              </a:rPr>
              <a:t>,</a:t>
            </a:r>
          </a:p>
          <a:p>
            <a:pPr lvl="1"/>
            <a:r>
              <a:rPr lang="fr-FR" altLang="fr-FR" sz="1200" smtClean="0">
                <a:solidFill>
                  <a:srgbClr val="7030A0"/>
                </a:solidFill>
              </a:rPr>
              <a:t>- </a:t>
            </a:r>
            <a:r>
              <a:rPr lang="fr-FR" altLang="fr-FR" sz="1200" smtClean="0">
                <a:solidFill>
                  <a:srgbClr val="7030A0"/>
                </a:solidFill>
                <a:hlinkClick r:id="rId3"/>
              </a:rPr>
              <a:t>activités d'aide à personne</a:t>
            </a:r>
            <a:r>
              <a:rPr lang="fr-FR" altLang="fr-FR" sz="1200" smtClean="0">
                <a:solidFill>
                  <a:srgbClr val="7030A0"/>
                </a:solidFill>
              </a:rPr>
              <a:t>,</a:t>
            </a:r>
          </a:p>
          <a:p>
            <a:pPr lvl="1"/>
            <a:r>
              <a:rPr lang="fr-FR" altLang="fr-FR" sz="1200" smtClean="0">
                <a:solidFill>
                  <a:srgbClr val="7030A0"/>
                </a:solidFill>
              </a:rPr>
              <a:t>- </a:t>
            </a:r>
            <a:r>
              <a:rPr lang="fr-FR" altLang="fr-FR" sz="1200" smtClean="0">
                <a:solidFill>
                  <a:srgbClr val="7030A0"/>
                </a:solidFill>
                <a:hlinkClick r:id="rId4"/>
              </a:rPr>
              <a:t>réfection quotidienne du lit</a:t>
            </a:r>
            <a:r>
              <a:rPr lang="fr-FR" altLang="fr-FR" sz="1200" smtClean="0">
                <a:solidFill>
                  <a:srgbClr val="7030A0"/>
                </a:solidFill>
              </a:rPr>
              <a:t>,</a:t>
            </a:r>
          </a:p>
          <a:p>
            <a:r>
              <a:rPr lang="fr-FR" altLang="fr-FR" sz="1200" smtClean="0"/>
              <a:t>La petite enfance : </a:t>
            </a:r>
            <a:r>
              <a:rPr lang="fr-FR" altLang="fr-FR" sz="1200" smtClean="0">
                <a:hlinkClick r:id="rId5"/>
              </a:rPr>
              <a:t>change du bébé</a:t>
            </a:r>
            <a:r>
              <a:rPr lang="fr-FR" altLang="fr-FR" sz="1200" smtClean="0"/>
              <a:t>,</a:t>
            </a:r>
          </a:p>
          <a:p>
            <a:r>
              <a:rPr lang="fr-FR" altLang="fr-FR" sz="1200" smtClean="0"/>
              <a:t>La stérilisation : </a:t>
            </a:r>
            <a:r>
              <a:rPr lang="fr-FR" altLang="fr-FR" sz="1200" smtClean="0">
                <a:hlinkClick r:id="rId6"/>
              </a:rPr>
              <a:t>activités en zone de lavage et de conditionnement</a:t>
            </a:r>
            <a:r>
              <a:rPr lang="fr-FR" altLang="fr-FR" sz="1200" smtClean="0"/>
              <a:t>,</a:t>
            </a:r>
          </a:p>
          <a:p>
            <a:r>
              <a:rPr lang="fr-FR" altLang="fr-FR" sz="1200" smtClean="0"/>
              <a:t>Les soins personnels : </a:t>
            </a:r>
          </a:p>
          <a:p>
            <a:pPr lvl="1"/>
            <a:r>
              <a:rPr lang="fr-FR" altLang="fr-FR" sz="1200" smtClean="0"/>
              <a:t>- secteur esthétique : </a:t>
            </a:r>
            <a:r>
              <a:rPr lang="fr-FR" altLang="fr-FR" sz="1200" smtClean="0">
                <a:hlinkClick r:id="rId7"/>
              </a:rPr>
              <a:t>gommage du corps</a:t>
            </a:r>
            <a:r>
              <a:rPr lang="fr-FR" altLang="fr-FR" sz="1200" smtClean="0"/>
              <a:t>,</a:t>
            </a:r>
          </a:p>
          <a:p>
            <a:pPr lvl="1"/>
            <a:r>
              <a:rPr lang="fr-FR" altLang="fr-FR" sz="1200" smtClean="0"/>
              <a:t>- secteur coiffure : </a:t>
            </a:r>
            <a:r>
              <a:rPr lang="fr-FR" altLang="fr-FR" sz="1200" smtClean="0">
                <a:hlinkClick r:id="rId8"/>
              </a:rPr>
              <a:t>rasage de la barbe</a:t>
            </a:r>
            <a:r>
              <a:rPr lang="fr-FR" altLang="fr-FR" sz="1200" smtClean="0"/>
              <a:t>,</a:t>
            </a:r>
          </a:p>
          <a:p>
            <a:r>
              <a:rPr lang="fr-FR" altLang="fr-FR" sz="1200" smtClean="0"/>
              <a:t>Les biotechnologies : </a:t>
            </a:r>
          </a:p>
          <a:p>
            <a:pPr lvl="1"/>
            <a:r>
              <a:rPr lang="fr-FR" altLang="fr-FR" sz="1200" smtClean="0"/>
              <a:t>- secteur boulangerie industrielle : </a:t>
            </a:r>
            <a:r>
              <a:rPr lang="fr-FR" altLang="fr-FR" sz="1200" smtClean="0">
                <a:hlinkClick r:id="rId9"/>
              </a:rPr>
              <a:t>opération unitaire de pétrissage</a:t>
            </a:r>
            <a:r>
              <a:rPr lang="fr-FR" altLang="fr-FR" sz="1200" smtClean="0"/>
              <a:t>,</a:t>
            </a:r>
          </a:p>
          <a:p>
            <a:r>
              <a:rPr lang="fr-FR" altLang="fr-FR" sz="1200" smtClean="0"/>
              <a:t>Les stations d’épuration des eaux usées (démarche </a:t>
            </a:r>
            <a:r>
              <a:rPr lang="fr-FR" altLang="fr-FR" sz="1200" smtClean="0">
                <a:hlinkClick r:id="rId10"/>
              </a:rPr>
              <a:t>résumée</a:t>
            </a:r>
            <a:r>
              <a:rPr lang="fr-FR" altLang="fr-FR" sz="1200" smtClean="0"/>
              <a:t> ou démarche </a:t>
            </a:r>
            <a:r>
              <a:rPr lang="fr-FR" altLang="fr-FR" sz="1200" smtClean="0">
                <a:hlinkClick r:id="rId11"/>
              </a:rPr>
              <a:t>détaillée</a:t>
            </a:r>
            <a:r>
              <a:rPr lang="fr-FR" altLang="fr-FR" sz="1200" smtClean="0"/>
              <a:t>),</a:t>
            </a:r>
          </a:p>
          <a:p>
            <a:r>
              <a:rPr lang="fr-FR" altLang="fr-FR" sz="1200" smtClean="0"/>
              <a:t>Le traitement des </a:t>
            </a:r>
            <a:r>
              <a:rPr lang="fr-FR" altLang="fr-FR" sz="1200" smtClean="0">
                <a:hlinkClick r:id="rId12"/>
              </a:rPr>
              <a:t>déchets ménagers</a:t>
            </a:r>
            <a:r>
              <a:rPr lang="fr-FR" altLang="fr-FR" sz="1200" smtClean="0"/>
              <a:t>,</a:t>
            </a:r>
          </a:p>
          <a:p>
            <a:endParaRPr lang="fr-FR" altLang="fr-FR" sz="1200" smtClean="0"/>
          </a:p>
          <a:p>
            <a:r>
              <a:rPr lang="fr-FR" altLang="fr-FR" sz="1200" smtClean="0">
                <a:hlinkClick r:id="rId13"/>
              </a:rPr>
              <a:t>http://www.esst-inrs.fr/3rb/mesures_prevention.php</a:t>
            </a:r>
            <a:endParaRPr lang="fr-FR" altLang="fr-FR" sz="1200" smtClean="0"/>
          </a:p>
          <a:p>
            <a:endParaRPr lang="fr-FR" altLang="fr-FR" sz="1200" smtClean="0"/>
          </a:p>
        </p:txBody>
      </p:sp>
      <p:sp>
        <p:nvSpPr>
          <p:cNvPr id="5" name="Text Box 4"/>
          <p:cNvSpPr txBox="1">
            <a:spLocks noChangeArrowheads="1"/>
          </p:cNvSpPr>
          <p:nvPr/>
        </p:nvSpPr>
        <p:spPr bwMode="auto">
          <a:xfrm>
            <a:off x="7540625" y="6308725"/>
            <a:ext cx="992188" cy="2460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eaLnBrk="0" hangingPunct="0">
              <a:spcBef>
                <a:spcPts val="8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charset="0"/>
                <a:cs typeface="Arial" charset="0"/>
              </a:defRPr>
            </a:lvl1pPr>
            <a:lvl2pPr eaLnBrk="0" hangingPunct="0">
              <a:spcBef>
                <a:spcPts val="7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charset="0"/>
                <a:cs typeface="Arial" charset="0"/>
              </a:defRPr>
            </a:lvl2pPr>
            <a:lvl3pPr eaLnBrk="0" hangingPunct="0">
              <a:spcBef>
                <a:spcPts val="6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cs typeface="Arial" charset="0"/>
              </a:defRPr>
            </a:lvl3pPr>
            <a:lvl4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4pPr>
            <a:lvl5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9pPr>
          </a:lstStyle>
          <a:p>
            <a:pPr eaLnBrk="1" hangingPunct="1">
              <a:spcBef>
                <a:spcPct val="0"/>
              </a:spcBef>
              <a:buClrTx/>
              <a:buFontTx/>
              <a:buNone/>
            </a:pPr>
            <a:r>
              <a:rPr lang="fr-FR" altLang="fr-FR" sz="1000" dirty="0">
                <a:latin typeface="Chiller" pitchFamily="82" charset="0"/>
              </a:rPr>
              <a:t>Année </a:t>
            </a:r>
            <a:r>
              <a:rPr lang="fr-FR" altLang="fr-FR" sz="1000" dirty="0" smtClean="0">
                <a:latin typeface="Chiller" pitchFamily="82" charset="0"/>
              </a:rPr>
              <a:t>2017/2018</a:t>
            </a:r>
            <a:endParaRPr lang="fr-FR" altLang="fr-FR" sz="1000" dirty="0">
              <a:latin typeface="Chiller" pitchFamily="82"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1" descr="http://trinome.ac-rouen.fr/LogoEN.gi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7825" y="5135563"/>
            <a:ext cx="1095375" cy="1177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à coins arrondis 1"/>
          <p:cNvSpPr/>
          <p:nvPr/>
        </p:nvSpPr>
        <p:spPr>
          <a:xfrm>
            <a:off x="925513" y="1611313"/>
            <a:ext cx="7535862" cy="3533775"/>
          </a:xfrm>
          <a:prstGeom prst="roundRect">
            <a:avLst/>
          </a:prstGeom>
          <a:solidFill>
            <a:schemeClr val="accent6">
              <a:lumMod val="20000"/>
              <a:lumOff val="80000"/>
            </a:schemeClr>
          </a:solidFill>
          <a:ln>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342900" indent="-342900" algn="ctr">
              <a:buClr>
                <a:srgbClr val="000000"/>
              </a:buClr>
              <a:buSzPct val="100000"/>
              <a:buFont typeface="+mj-lt"/>
              <a:buAutoNum type="arabicPeriod"/>
              <a:defRPr/>
            </a:pPr>
            <a:endParaRPr lang="fr-FR"/>
          </a:p>
        </p:txBody>
      </p:sp>
      <p:sp>
        <p:nvSpPr>
          <p:cNvPr id="3076" name="ZoneTexte 2"/>
          <p:cNvSpPr txBox="1">
            <a:spLocks noChangeArrowheads="1"/>
          </p:cNvSpPr>
          <p:nvPr/>
        </p:nvSpPr>
        <p:spPr bwMode="auto">
          <a:xfrm>
            <a:off x="2051050" y="434975"/>
            <a:ext cx="4968875"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ts val="800"/>
              </a:spcBef>
              <a:buClr>
                <a:srgbClr val="000000"/>
              </a:buClr>
              <a:buSzPct val="100000"/>
              <a:buFont typeface="Times New Roman" pitchFamily="18" charset="0"/>
              <a:defRPr sz="3200">
                <a:solidFill>
                  <a:srgbClr val="000000"/>
                </a:solidFill>
                <a:latin typeface="Arial" charset="0"/>
                <a:cs typeface="Arial" charset="0"/>
              </a:defRPr>
            </a:lvl1pPr>
            <a:lvl2pPr eaLnBrk="0" hangingPunct="0">
              <a:spcBef>
                <a:spcPts val="700"/>
              </a:spcBef>
              <a:buClr>
                <a:srgbClr val="000000"/>
              </a:buClr>
              <a:buSzPct val="100000"/>
              <a:buFont typeface="Times New Roman" pitchFamily="18" charset="0"/>
              <a:defRPr sz="2800">
                <a:solidFill>
                  <a:srgbClr val="000000"/>
                </a:solidFill>
                <a:latin typeface="Arial" charset="0"/>
                <a:cs typeface="Arial" charset="0"/>
              </a:defRPr>
            </a:lvl2pPr>
            <a:lvl3pPr eaLnBrk="0" hangingPunct="0">
              <a:spcBef>
                <a:spcPts val="600"/>
              </a:spcBef>
              <a:buClr>
                <a:srgbClr val="000000"/>
              </a:buClr>
              <a:buSzPct val="100000"/>
              <a:buFont typeface="Times New Roman" pitchFamily="18" charset="0"/>
              <a:defRPr sz="2400">
                <a:solidFill>
                  <a:srgbClr val="000000"/>
                </a:solidFill>
                <a:latin typeface="Arial" charset="0"/>
                <a:cs typeface="Arial" charset="0"/>
              </a:defRPr>
            </a:lvl3pPr>
            <a:lvl4pPr eaLnBrk="0" hangingPunct="0">
              <a:spcBef>
                <a:spcPts val="500"/>
              </a:spcBef>
              <a:buClr>
                <a:srgbClr val="000000"/>
              </a:buClr>
              <a:buSzPct val="100000"/>
              <a:buFont typeface="Times New Roman" pitchFamily="18" charset="0"/>
              <a:defRPr sz="2000">
                <a:solidFill>
                  <a:srgbClr val="000000"/>
                </a:solidFill>
                <a:latin typeface="Arial" charset="0"/>
                <a:cs typeface="Arial" charset="0"/>
              </a:defRPr>
            </a:lvl4pPr>
            <a:lvl5pPr eaLnBrk="0" hangingPunct="0">
              <a:spcBef>
                <a:spcPts val="500"/>
              </a:spcBef>
              <a:buClr>
                <a:srgbClr val="000000"/>
              </a:buClr>
              <a:buSzPct val="100000"/>
              <a:buFont typeface="Times New Roman" pitchFamily="18" charset="0"/>
              <a:defRPr sz="2000">
                <a:solidFill>
                  <a:srgbClr val="000000"/>
                </a:solidFill>
                <a:latin typeface="Arial" charset="0"/>
                <a:cs typeface="Arial" charset="0"/>
              </a:defRPr>
            </a:lvl5pPr>
            <a:lvl6pPr marL="25146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cs typeface="Arial" charset="0"/>
              </a:defRPr>
            </a:lvl6pPr>
            <a:lvl7pPr marL="29718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cs typeface="Arial" charset="0"/>
              </a:defRPr>
            </a:lvl7pPr>
            <a:lvl8pPr marL="34290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cs typeface="Arial" charset="0"/>
              </a:defRPr>
            </a:lvl8pPr>
            <a:lvl9pPr marL="38862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cs typeface="Arial" charset="0"/>
              </a:defRPr>
            </a:lvl9pPr>
          </a:lstStyle>
          <a:p>
            <a:pPr algn="ctr" eaLnBrk="1" hangingPunct="1">
              <a:spcBef>
                <a:spcPct val="0"/>
              </a:spcBef>
            </a:pPr>
            <a:r>
              <a:rPr lang="fr-FR" altLang="fr-FR" sz="2400" b="1">
                <a:solidFill>
                  <a:srgbClr val="00B050"/>
                </a:solidFill>
              </a:rPr>
              <a:t>PRINCIPE 1 : Eviter les risques</a:t>
            </a:r>
          </a:p>
          <a:p>
            <a:pPr algn="ctr" eaLnBrk="1" hangingPunct="1">
              <a:spcBef>
                <a:spcPct val="0"/>
              </a:spcBef>
            </a:pPr>
            <a:r>
              <a:rPr lang="fr-FR" altLang="fr-FR" sz="2400" b="1">
                <a:solidFill>
                  <a:srgbClr val="00B050"/>
                </a:solidFill>
              </a:rPr>
              <a:t>Suppression du danger</a:t>
            </a:r>
          </a:p>
        </p:txBody>
      </p:sp>
      <p:sp>
        <p:nvSpPr>
          <p:cNvPr id="13" name="Ellipse 12"/>
          <p:cNvSpPr/>
          <p:nvPr/>
        </p:nvSpPr>
        <p:spPr>
          <a:xfrm>
            <a:off x="1503363" y="2549525"/>
            <a:ext cx="3824287" cy="1546225"/>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Clr>
                <a:srgbClr val="000000"/>
              </a:buClr>
              <a:buSzPct val="100000"/>
              <a:buFont typeface="Times New Roman" pitchFamily="16" charset="0"/>
              <a:buNone/>
              <a:defRPr/>
            </a:pPr>
            <a:endParaRPr lang="fr-FR"/>
          </a:p>
        </p:txBody>
      </p:sp>
      <p:sp>
        <p:nvSpPr>
          <p:cNvPr id="14" name="Ellipse 13"/>
          <p:cNvSpPr/>
          <p:nvPr/>
        </p:nvSpPr>
        <p:spPr>
          <a:xfrm>
            <a:off x="3779838" y="2584450"/>
            <a:ext cx="4105275" cy="1474788"/>
          </a:xfrm>
          <a:prstGeom prst="ellipse">
            <a:avLst/>
          </a:prstGeom>
          <a:solidFill>
            <a:srgbClr val="CC3399"/>
          </a:solidFill>
          <a:ln>
            <a:solidFill>
              <a:srgbClr val="CC339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Clr>
                <a:srgbClr val="000000"/>
              </a:buClr>
              <a:buSzPct val="100000"/>
              <a:buFont typeface="Times New Roman" pitchFamily="16" charset="0"/>
              <a:buNone/>
              <a:defRPr/>
            </a:pPr>
            <a:endParaRPr lang="fr-FR"/>
          </a:p>
        </p:txBody>
      </p:sp>
      <p:sp>
        <p:nvSpPr>
          <p:cNvPr id="18" name="Ellipse 17"/>
          <p:cNvSpPr/>
          <p:nvPr/>
        </p:nvSpPr>
        <p:spPr>
          <a:xfrm>
            <a:off x="3779838" y="2708275"/>
            <a:ext cx="1522412" cy="1274763"/>
          </a:xfrm>
          <a:prstGeom prst="ellipse">
            <a:avLst/>
          </a:prstGeom>
          <a:solidFill>
            <a:srgbClr val="FF3300"/>
          </a:solidFill>
          <a:ln>
            <a:solidFill>
              <a:srgbClr val="FF33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Clr>
                <a:srgbClr val="000000"/>
              </a:buClr>
              <a:buSzPct val="100000"/>
              <a:buFont typeface="Times New Roman" pitchFamily="16" charset="0"/>
              <a:buNone/>
              <a:defRPr/>
            </a:pPr>
            <a:endParaRPr lang="fr-FR"/>
          </a:p>
        </p:txBody>
      </p:sp>
      <p:sp>
        <p:nvSpPr>
          <p:cNvPr id="19" name="Explosion 1 18"/>
          <p:cNvSpPr/>
          <p:nvPr/>
        </p:nvSpPr>
        <p:spPr>
          <a:xfrm>
            <a:off x="3744913" y="2905125"/>
            <a:ext cx="1727200" cy="1474788"/>
          </a:xfrm>
          <a:prstGeom prst="irregularSeal1">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Clr>
                <a:srgbClr val="000000"/>
              </a:buClr>
              <a:buSzPct val="100000"/>
              <a:buFont typeface="Times New Roman" pitchFamily="16" charset="0"/>
              <a:buNone/>
              <a:defRPr/>
            </a:pPr>
            <a:endParaRPr lang="fr-FR"/>
          </a:p>
        </p:txBody>
      </p:sp>
      <p:cxnSp>
        <p:nvCxnSpPr>
          <p:cNvPr id="11" name="Connecteur droit avec flèche 10"/>
          <p:cNvCxnSpPr/>
          <p:nvPr/>
        </p:nvCxnSpPr>
        <p:spPr>
          <a:xfrm>
            <a:off x="4608513" y="3983038"/>
            <a:ext cx="0" cy="598487"/>
          </a:xfrm>
          <a:prstGeom prst="straightConnector1">
            <a:avLst/>
          </a:prstGeom>
          <a:ln w="57150">
            <a:solidFill>
              <a:srgbClr val="800000"/>
            </a:solidFill>
            <a:tailEnd type="arrow"/>
          </a:ln>
        </p:spPr>
        <p:style>
          <a:lnRef idx="1">
            <a:schemeClr val="accent1"/>
          </a:lnRef>
          <a:fillRef idx="0">
            <a:schemeClr val="accent1"/>
          </a:fillRef>
          <a:effectRef idx="0">
            <a:schemeClr val="accent1"/>
          </a:effectRef>
          <a:fontRef idx="minor">
            <a:schemeClr val="tx1"/>
          </a:fontRef>
        </p:style>
      </p:cxnSp>
      <p:sp>
        <p:nvSpPr>
          <p:cNvPr id="3082" name="ZoneTexte 16"/>
          <p:cNvSpPr txBox="1">
            <a:spLocks noChangeArrowheads="1"/>
          </p:cNvSpPr>
          <p:nvPr/>
        </p:nvSpPr>
        <p:spPr bwMode="auto">
          <a:xfrm>
            <a:off x="3940175" y="4581525"/>
            <a:ext cx="1506538" cy="368300"/>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ts val="800"/>
              </a:spcBef>
              <a:buClr>
                <a:srgbClr val="000000"/>
              </a:buClr>
              <a:buSzPct val="100000"/>
              <a:buFont typeface="Times New Roman" pitchFamily="18" charset="0"/>
              <a:defRPr sz="3200">
                <a:solidFill>
                  <a:srgbClr val="000000"/>
                </a:solidFill>
                <a:latin typeface="Arial" charset="0"/>
                <a:cs typeface="Arial" charset="0"/>
              </a:defRPr>
            </a:lvl1pPr>
            <a:lvl2pPr eaLnBrk="0" hangingPunct="0">
              <a:spcBef>
                <a:spcPts val="700"/>
              </a:spcBef>
              <a:buClr>
                <a:srgbClr val="000000"/>
              </a:buClr>
              <a:buSzPct val="100000"/>
              <a:buFont typeface="Times New Roman" pitchFamily="18" charset="0"/>
              <a:defRPr sz="2800">
                <a:solidFill>
                  <a:srgbClr val="000000"/>
                </a:solidFill>
                <a:latin typeface="Arial" charset="0"/>
                <a:cs typeface="Arial" charset="0"/>
              </a:defRPr>
            </a:lvl2pPr>
            <a:lvl3pPr eaLnBrk="0" hangingPunct="0">
              <a:spcBef>
                <a:spcPts val="600"/>
              </a:spcBef>
              <a:buClr>
                <a:srgbClr val="000000"/>
              </a:buClr>
              <a:buSzPct val="100000"/>
              <a:buFont typeface="Times New Roman" pitchFamily="18" charset="0"/>
              <a:defRPr sz="2400">
                <a:solidFill>
                  <a:srgbClr val="000000"/>
                </a:solidFill>
                <a:latin typeface="Arial" charset="0"/>
                <a:cs typeface="Arial" charset="0"/>
              </a:defRPr>
            </a:lvl3pPr>
            <a:lvl4pPr eaLnBrk="0" hangingPunct="0">
              <a:spcBef>
                <a:spcPts val="500"/>
              </a:spcBef>
              <a:buClr>
                <a:srgbClr val="000000"/>
              </a:buClr>
              <a:buSzPct val="100000"/>
              <a:buFont typeface="Times New Roman" pitchFamily="18" charset="0"/>
              <a:defRPr sz="2000">
                <a:solidFill>
                  <a:srgbClr val="000000"/>
                </a:solidFill>
                <a:latin typeface="Arial" charset="0"/>
                <a:cs typeface="Arial" charset="0"/>
              </a:defRPr>
            </a:lvl4pPr>
            <a:lvl5pPr eaLnBrk="0" hangingPunct="0">
              <a:spcBef>
                <a:spcPts val="500"/>
              </a:spcBef>
              <a:buClr>
                <a:srgbClr val="000000"/>
              </a:buClr>
              <a:buSzPct val="100000"/>
              <a:buFont typeface="Times New Roman" pitchFamily="18" charset="0"/>
              <a:defRPr sz="2000">
                <a:solidFill>
                  <a:srgbClr val="000000"/>
                </a:solidFill>
                <a:latin typeface="Arial" charset="0"/>
                <a:cs typeface="Arial" charset="0"/>
              </a:defRPr>
            </a:lvl5pPr>
            <a:lvl6pPr marL="25146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cs typeface="Arial" charset="0"/>
              </a:defRPr>
            </a:lvl6pPr>
            <a:lvl7pPr marL="29718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cs typeface="Arial" charset="0"/>
              </a:defRPr>
            </a:lvl7pPr>
            <a:lvl8pPr marL="34290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cs typeface="Arial" charset="0"/>
              </a:defRPr>
            </a:lvl8pPr>
            <a:lvl9pPr marL="38862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cs typeface="Arial" charset="0"/>
              </a:defRPr>
            </a:lvl9pPr>
          </a:lstStyle>
          <a:p>
            <a:pPr eaLnBrk="1" hangingPunct="1">
              <a:spcBef>
                <a:spcPct val="0"/>
              </a:spcBef>
            </a:pPr>
            <a:r>
              <a:rPr lang="fr-FR" altLang="fr-FR" sz="1800">
                <a:solidFill>
                  <a:schemeClr val="tx1"/>
                </a:solidFill>
              </a:rPr>
              <a:t>DOMMAGE</a:t>
            </a:r>
          </a:p>
        </p:txBody>
      </p:sp>
      <p:pic>
        <p:nvPicPr>
          <p:cNvPr id="3083" name="Picture 4">
            <a:hlinkClick r:id="" action="ppaction://noaction" highlightClick="1"/>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05075" y="2819400"/>
            <a:ext cx="1154113"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4" name="Picture 2" descr="http://www.blog-pour-emploi.com/wp-content/uploads/2010/01/travailleur_heureux1.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51500" y="2905125"/>
            <a:ext cx="1595438" cy="78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32" name="Groupe 31"/>
          <p:cNvGrpSpPr>
            <a:grpSpLocks/>
          </p:cNvGrpSpPr>
          <p:nvPr/>
        </p:nvGrpSpPr>
        <p:grpSpPr bwMode="auto">
          <a:xfrm>
            <a:off x="2424113" y="2708275"/>
            <a:ext cx="1274762" cy="1274763"/>
            <a:chOff x="2424312" y="2708920"/>
            <a:chExt cx="1275176" cy="1274548"/>
          </a:xfrm>
        </p:grpSpPr>
        <p:cxnSp>
          <p:nvCxnSpPr>
            <p:cNvPr id="26" name="Connecteur droit 25"/>
            <p:cNvCxnSpPr/>
            <p:nvPr/>
          </p:nvCxnSpPr>
          <p:spPr>
            <a:xfrm>
              <a:off x="2424312" y="2708920"/>
              <a:ext cx="1275176" cy="1263437"/>
            </a:xfrm>
            <a:prstGeom prst="line">
              <a:avLst/>
            </a:prstGeom>
            <a:ln w="76200">
              <a:solidFill>
                <a:srgbClr val="000099"/>
              </a:solidFill>
            </a:ln>
          </p:spPr>
          <p:style>
            <a:lnRef idx="1">
              <a:schemeClr val="accent1"/>
            </a:lnRef>
            <a:fillRef idx="0">
              <a:schemeClr val="accent1"/>
            </a:fillRef>
            <a:effectRef idx="0">
              <a:schemeClr val="accent1"/>
            </a:effectRef>
            <a:fontRef idx="minor">
              <a:schemeClr val="tx1"/>
            </a:fontRef>
          </p:style>
        </p:cxnSp>
        <p:cxnSp>
          <p:nvCxnSpPr>
            <p:cNvPr id="29" name="Connecteur droit 28"/>
            <p:cNvCxnSpPr/>
            <p:nvPr/>
          </p:nvCxnSpPr>
          <p:spPr>
            <a:xfrm flipV="1">
              <a:off x="2505300" y="2818440"/>
              <a:ext cx="1113199" cy="1165028"/>
            </a:xfrm>
            <a:prstGeom prst="line">
              <a:avLst/>
            </a:prstGeom>
            <a:ln w="76200">
              <a:solidFill>
                <a:srgbClr val="000099"/>
              </a:solidFill>
            </a:ln>
          </p:spPr>
          <p:style>
            <a:lnRef idx="1">
              <a:schemeClr val="accent1"/>
            </a:lnRef>
            <a:fillRef idx="0">
              <a:schemeClr val="accent1"/>
            </a:fillRef>
            <a:effectRef idx="0">
              <a:schemeClr val="accent1"/>
            </a:effectRef>
            <a:fontRef idx="minor">
              <a:schemeClr val="tx1"/>
            </a:fontRef>
          </p:style>
        </p:cxnSp>
      </p:grpSp>
      <p:grpSp>
        <p:nvGrpSpPr>
          <p:cNvPr id="37" name="Groupe 36"/>
          <p:cNvGrpSpPr>
            <a:grpSpLocks/>
          </p:cNvGrpSpPr>
          <p:nvPr/>
        </p:nvGrpSpPr>
        <p:grpSpPr bwMode="auto">
          <a:xfrm>
            <a:off x="4022725" y="4216400"/>
            <a:ext cx="1274763" cy="1274763"/>
            <a:chOff x="2424312" y="2708920"/>
            <a:chExt cx="1275176" cy="1274548"/>
          </a:xfrm>
        </p:grpSpPr>
        <p:cxnSp>
          <p:nvCxnSpPr>
            <p:cNvPr id="38" name="Connecteur droit 37"/>
            <p:cNvCxnSpPr/>
            <p:nvPr/>
          </p:nvCxnSpPr>
          <p:spPr>
            <a:xfrm>
              <a:off x="2424312" y="2708920"/>
              <a:ext cx="1275176" cy="1263437"/>
            </a:xfrm>
            <a:prstGeom prst="line">
              <a:avLst/>
            </a:prstGeom>
            <a:ln w="76200">
              <a:solidFill>
                <a:srgbClr val="000099"/>
              </a:solidFill>
            </a:ln>
          </p:spPr>
          <p:style>
            <a:lnRef idx="1">
              <a:schemeClr val="accent1"/>
            </a:lnRef>
            <a:fillRef idx="0">
              <a:schemeClr val="accent1"/>
            </a:fillRef>
            <a:effectRef idx="0">
              <a:schemeClr val="accent1"/>
            </a:effectRef>
            <a:fontRef idx="minor">
              <a:schemeClr val="tx1"/>
            </a:fontRef>
          </p:style>
        </p:cxnSp>
        <p:cxnSp>
          <p:nvCxnSpPr>
            <p:cNvPr id="39" name="Connecteur droit 38"/>
            <p:cNvCxnSpPr/>
            <p:nvPr/>
          </p:nvCxnSpPr>
          <p:spPr>
            <a:xfrm flipV="1">
              <a:off x="2505301" y="2818440"/>
              <a:ext cx="1113198" cy="1165028"/>
            </a:xfrm>
            <a:prstGeom prst="line">
              <a:avLst/>
            </a:prstGeom>
            <a:ln w="76200">
              <a:solidFill>
                <a:srgbClr val="000099"/>
              </a:solidFill>
            </a:ln>
          </p:spPr>
          <p:style>
            <a:lnRef idx="1">
              <a:schemeClr val="accent1"/>
            </a:lnRef>
            <a:fillRef idx="0">
              <a:schemeClr val="accent1"/>
            </a:fillRef>
            <a:effectRef idx="0">
              <a:schemeClr val="accent1"/>
            </a:effectRef>
            <a:fontRef idx="minor">
              <a:schemeClr val="tx1"/>
            </a:fontRef>
          </p:style>
        </p:cxnSp>
      </p:grpSp>
      <p:grpSp>
        <p:nvGrpSpPr>
          <p:cNvPr id="40" name="Groupe 39"/>
          <p:cNvGrpSpPr>
            <a:grpSpLocks/>
          </p:cNvGrpSpPr>
          <p:nvPr/>
        </p:nvGrpSpPr>
        <p:grpSpPr bwMode="auto">
          <a:xfrm>
            <a:off x="3941763" y="2921000"/>
            <a:ext cx="1274762" cy="1274763"/>
            <a:chOff x="2424312" y="2708920"/>
            <a:chExt cx="1275176" cy="1274548"/>
          </a:xfrm>
        </p:grpSpPr>
        <p:cxnSp>
          <p:nvCxnSpPr>
            <p:cNvPr id="41" name="Connecteur droit 40"/>
            <p:cNvCxnSpPr/>
            <p:nvPr/>
          </p:nvCxnSpPr>
          <p:spPr>
            <a:xfrm>
              <a:off x="2424312" y="2708920"/>
              <a:ext cx="1275176" cy="1263437"/>
            </a:xfrm>
            <a:prstGeom prst="line">
              <a:avLst/>
            </a:prstGeom>
            <a:ln w="76200">
              <a:solidFill>
                <a:srgbClr val="000099"/>
              </a:solidFill>
            </a:ln>
          </p:spPr>
          <p:style>
            <a:lnRef idx="1">
              <a:schemeClr val="accent1"/>
            </a:lnRef>
            <a:fillRef idx="0">
              <a:schemeClr val="accent1"/>
            </a:fillRef>
            <a:effectRef idx="0">
              <a:schemeClr val="accent1"/>
            </a:effectRef>
            <a:fontRef idx="minor">
              <a:schemeClr val="tx1"/>
            </a:fontRef>
          </p:style>
        </p:cxnSp>
        <p:cxnSp>
          <p:nvCxnSpPr>
            <p:cNvPr id="42" name="Connecteur droit 41"/>
            <p:cNvCxnSpPr/>
            <p:nvPr/>
          </p:nvCxnSpPr>
          <p:spPr>
            <a:xfrm flipV="1">
              <a:off x="2505300" y="2818440"/>
              <a:ext cx="1113199" cy="1165028"/>
            </a:xfrm>
            <a:prstGeom prst="line">
              <a:avLst/>
            </a:prstGeom>
            <a:ln w="76200">
              <a:solidFill>
                <a:srgbClr val="000099"/>
              </a:solidFill>
            </a:ln>
          </p:spPr>
          <p:style>
            <a:lnRef idx="1">
              <a:schemeClr val="accent1"/>
            </a:lnRef>
            <a:fillRef idx="0">
              <a:schemeClr val="accent1"/>
            </a:fillRef>
            <a:effectRef idx="0">
              <a:schemeClr val="accent1"/>
            </a:effectRef>
            <a:fontRef idx="minor">
              <a:schemeClr val="tx1"/>
            </a:fontRef>
          </p:style>
        </p:cxnSp>
      </p:grpSp>
      <p:pic>
        <p:nvPicPr>
          <p:cNvPr id="3088" name="Picture 18"/>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39750" y="333375"/>
            <a:ext cx="777875" cy="858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Sous-titre 2"/>
          <p:cNvSpPr>
            <a:spLocks noGrp="1"/>
          </p:cNvSpPr>
          <p:nvPr>
            <p:ph type="subTitle" idx="1"/>
          </p:nvPr>
        </p:nvSpPr>
        <p:spPr>
          <a:xfrm>
            <a:off x="1763713" y="5864225"/>
            <a:ext cx="5040312" cy="444500"/>
          </a:xfrm>
        </p:spPr>
        <p:txBody>
          <a:bodyPr/>
          <a:lstStyle/>
          <a:p>
            <a:r>
              <a:rPr lang="fr-FR" altLang="fr-FR" sz="1100" smtClean="0">
                <a:hlinkClick r:id="rId6"/>
              </a:rPr>
              <a:t>Video : http://www.esst-inrs.fr/3rb/ressources/9_principes_prevention.swf</a:t>
            </a:r>
            <a:r>
              <a:rPr lang="fr-FR" altLang="fr-FR" sz="1100" smtClean="0"/>
              <a:t> </a:t>
            </a:r>
          </a:p>
        </p:txBody>
      </p:sp>
      <p:sp>
        <p:nvSpPr>
          <p:cNvPr id="25" name="Text Box 4"/>
          <p:cNvSpPr txBox="1">
            <a:spLocks noChangeArrowheads="1"/>
          </p:cNvSpPr>
          <p:nvPr/>
        </p:nvSpPr>
        <p:spPr bwMode="auto">
          <a:xfrm>
            <a:off x="7540625" y="6308725"/>
            <a:ext cx="992188" cy="2460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eaLnBrk="0" hangingPunct="0">
              <a:spcBef>
                <a:spcPts val="8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charset="0"/>
                <a:cs typeface="Arial" charset="0"/>
              </a:defRPr>
            </a:lvl1pPr>
            <a:lvl2pPr eaLnBrk="0" hangingPunct="0">
              <a:spcBef>
                <a:spcPts val="7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charset="0"/>
                <a:cs typeface="Arial" charset="0"/>
              </a:defRPr>
            </a:lvl2pPr>
            <a:lvl3pPr eaLnBrk="0" hangingPunct="0">
              <a:spcBef>
                <a:spcPts val="6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cs typeface="Arial" charset="0"/>
              </a:defRPr>
            </a:lvl3pPr>
            <a:lvl4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4pPr>
            <a:lvl5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9pPr>
          </a:lstStyle>
          <a:p>
            <a:pPr eaLnBrk="1" hangingPunct="1">
              <a:spcBef>
                <a:spcPct val="0"/>
              </a:spcBef>
              <a:buClrTx/>
              <a:buFontTx/>
              <a:buNone/>
            </a:pPr>
            <a:r>
              <a:rPr lang="fr-FR" altLang="fr-FR" sz="1000" dirty="0">
                <a:latin typeface="Chiller" pitchFamily="82" charset="0"/>
              </a:rPr>
              <a:t>Année </a:t>
            </a:r>
            <a:r>
              <a:rPr lang="fr-FR" altLang="fr-FR" sz="1000" dirty="0" smtClean="0">
                <a:latin typeface="Chiller" pitchFamily="82" charset="0"/>
              </a:rPr>
              <a:t>2017/2018</a:t>
            </a:r>
            <a:endParaRPr lang="fr-FR" altLang="fr-FR" sz="1000" dirty="0">
              <a:latin typeface="Chiller" pitchFamily="82"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40"/>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7"/>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11" descr="http://trinome.ac-rouen.fr/LogoEN.gi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7825" y="5589588"/>
            <a:ext cx="673100" cy="72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à coins arrondis 1"/>
          <p:cNvSpPr/>
          <p:nvPr/>
        </p:nvSpPr>
        <p:spPr>
          <a:xfrm>
            <a:off x="925513" y="1611313"/>
            <a:ext cx="7535862" cy="3533775"/>
          </a:xfrm>
          <a:prstGeom prst="roundRect">
            <a:avLst/>
          </a:prstGeom>
          <a:solidFill>
            <a:schemeClr val="accent6">
              <a:lumMod val="20000"/>
              <a:lumOff val="80000"/>
            </a:schemeClr>
          </a:solidFill>
          <a:ln>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Clr>
                <a:srgbClr val="000000"/>
              </a:buClr>
              <a:buSzPct val="100000"/>
              <a:buFont typeface="Times New Roman" pitchFamily="16" charset="0"/>
              <a:buNone/>
              <a:defRPr/>
            </a:pPr>
            <a:endParaRPr lang="fr-FR"/>
          </a:p>
        </p:txBody>
      </p:sp>
      <p:sp>
        <p:nvSpPr>
          <p:cNvPr id="4100" name="ZoneTexte 2"/>
          <p:cNvSpPr txBox="1">
            <a:spLocks noChangeArrowheads="1"/>
          </p:cNvSpPr>
          <p:nvPr/>
        </p:nvSpPr>
        <p:spPr bwMode="auto">
          <a:xfrm>
            <a:off x="2033588" y="211138"/>
            <a:ext cx="4968875"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ts val="800"/>
              </a:spcBef>
              <a:buClr>
                <a:srgbClr val="000000"/>
              </a:buClr>
              <a:buSzPct val="100000"/>
              <a:buFont typeface="Times New Roman" pitchFamily="18" charset="0"/>
              <a:defRPr sz="3200">
                <a:solidFill>
                  <a:srgbClr val="000000"/>
                </a:solidFill>
                <a:latin typeface="Arial" charset="0"/>
                <a:cs typeface="Arial" charset="0"/>
              </a:defRPr>
            </a:lvl1pPr>
            <a:lvl2pPr eaLnBrk="0" hangingPunct="0">
              <a:spcBef>
                <a:spcPts val="700"/>
              </a:spcBef>
              <a:buClr>
                <a:srgbClr val="000000"/>
              </a:buClr>
              <a:buSzPct val="100000"/>
              <a:buFont typeface="Times New Roman" pitchFamily="18" charset="0"/>
              <a:defRPr sz="2800">
                <a:solidFill>
                  <a:srgbClr val="000000"/>
                </a:solidFill>
                <a:latin typeface="Arial" charset="0"/>
                <a:cs typeface="Arial" charset="0"/>
              </a:defRPr>
            </a:lvl2pPr>
            <a:lvl3pPr eaLnBrk="0" hangingPunct="0">
              <a:spcBef>
                <a:spcPts val="600"/>
              </a:spcBef>
              <a:buClr>
                <a:srgbClr val="000000"/>
              </a:buClr>
              <a:buSzPct val="100000"/>
              <a:buFont typeface="Times New Roman" pitchFamily="18" charset="0"/>
              <a:defRPr sz="2400">
                <a:solidFill>
                  <a:srgbClr val="000000"/>
                </a:solidFill>
                <a:latin typeface="Arial" charset="0"/>
                <a:cs typeface="Arial" charset="0"/>
              </a:defRPr>
            </a:lvl3pPr>
            <a:lvl4pPr eaLnBrk="0" hangingPunct="0">
              <a:spcBef>
                <a:spcPts val="500"/>
              </a:spcBef>
              <a:buClr>
                <a:srgbClr val="000000"/>
              </a:buClr>
              <a:buSzPct val="100000"/>
              <a:buFont typeface="Times New Roman" pitchFamily="18" charset="0"/>
              <a:defRPr sz="2000">
                <a:solidFill>
                  <a:srgbClr val="000000"/>
                </a:solidFill>
                <a:latin typeface="Arial" charset="0"/>
                <a:cs typeface="Arial" charset="0"/>
              </a:defRPr>
            </a:lvl4pPr>
            <a:lvl5pPr eaLnBrk="0" hangingPunct="0">
              <a:spcBef>
                <a:spcPts val="500"/>
              </a:spcBef>
              <a:buClr>
                <a:srgbClr val="000000"/>
              </a:buClr>
              <a:buSzPct val="100000"/>
              <a:buFont typeface="Times New Roman" pitchFamily="18" charset="0"/>
              <a:defRPr sz="2000">
                <a:solidFill>
                  <a:srgbClr val="000000"/>
                </a:solidFill>
                <a:latin typeface="Arial" charset="0"/>
                <a:cs typeface="Arial" charset="0"/>
              </a:defRPr>
            </a:lvl5pPr>
            <a:lvl6pPr marL="25146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cs typeface="Arial" charset="0"/>
              </a:defRPr>
            </a:lvl6pPr>
            <a:lvl7pPr marL="29718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cs typeface="Arial" charset="0"/>
              </a:defRPr>
            </a:lvl7pPr>
            <a:lvl8pPr marL="34290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cs typeface="Arial" charset="0"/>
              </a:defRPr>
            </a:lvl8pPr>
            <a:lvl9pPr marL="38862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cs typeface="Arial" charset="0"/>
              </a:defRPr>
            </a:lvl9pPr>
          </a:lstStyle>
          <a:p>
            <a:pPr algn="ctr" eaLnBrk="1" hangingPunct="1">
              <a:spcBef>
                <a:spcPct val="0"/>
              </a:spcBef>
            </a:pPr>
            <a:r>
              <a:rPr lang="fr-FR" altLang="fr-FR" sz="2400" b="1">
                <a:solidFill>
                  <a:srgbClr val="00B050"/>
                </a:solidFill>
              </a:rPr>
              <a:t>PRINCIPE 1 : Eviter les risques</a:t>
            </a:r>
          </a:p>
          <a:p>
            <a:pPr algn="ctr" eaLnBrk="1" hangingPunct="1">
              <a:spcBef>
                <a:spcPct val="0"/>
              </a:spcBef>
            </a:pPr>
            <a:r>
              <a:rPr lang="fr-FR" altLang="fr-FR" sz="2400" b="1">
                <a:solidFill>
                  <a:srgbClr val="00B050"/>
                </a:solidFill>
              </a:rPr>
              <a:t>Non exposition de la personne au danger </a:t>
            </a:r>
          </a:p>
        </p:txBody>
      </p:sp>
      <p:sp>
        <p:nvSpPr>
          <p:cNvPr id="13" name="Ellipse 12"/>
          <p:cNvSpPr/>
          <p:nvPr/>
        </p:nvSpPr>
        <p:spPr>
          <a:xfrm>
            <a:off x="1503363" y="2578100"/>
            <a:ext cx="3824287" cy="1546225"/>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Clr>
                <a:srgbClr val="000000"/>
              </a:buClr>
              <a:buSzPct val="100000"/>
              <a:buFont typeface="Times New Roman" pitchFamily="16" charset="0"/>
              <a:buNone/>
              <a:defRPr/>
            </a:pPr>
            <a:endParaRPr lang="fr-FR"/>
          </a:p>
        </p:txBody>
      </p:sp>
      <p:sp>
        <p:nvSpPr>
          <p:cNvPr id="14" name="Ellipse 13"/>
          <p:cNvSpPr/>
          <p:nvPr/>
        </p:nvSpPr>
        <p:spPr>
          <a:xfrm>
            <a:off x="3779838" y="2584450"/>
            <a:ext cx="4105275" cy="1474788"/>
          </a:xfrm>
          <a:prstGeom prst="ellipse">
            <a:avLst/>
          </a:prstGeom>
          <a:solidFill>
            <a:srgbClr val="CC3399"/>
          </a:solidFill>
          <a:ln>
            <a:solidFill>
              <a:srgbClr val="CC339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Clr>
                <a:srgbClr val="000000"/>
              </a:buClr>
              <a:buSzPct val="100000"/>
              <a:buFont typeface="Times New Roman" pitchFamily="16" charset="0"/>
              <a:buNone/>
              <a:defRPr/>
            </a:pPr>
            <a:endParaRPr lang="fr-FR"/>
          </a:p>
        </p:txBody>
      </p:sp>
      <p:sp>
        <p:nvSpPr>
          <p:cNvPr id="18" name="Ellipse 17"/>
          <p:cNvSpPr/>
          <p:nvPr/>
        </p:nvSpPr>
        <p:spPr>
          <a:xfrm>
            <a:off x="3779838" y="2708275"/>
            <a:ext cx="1522412" cy="1274763"/>
          </a:xfrm>
          <a:prstGeom prst="ellipse">
            <a:avLst/>
          </a:prstGeom>
          <a:solidFill>
            <a:srgbClr val="FF3300"/>
          </a:solidFill>
          <a:ln>
            <a:solidFill>
              <a:srgbClr val="FF33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Clr>
                <a:srgbClr val="000000"/>
              </a:buClr>
              <a:buSzPct val="100000"/>
              <a:buFont typeface="Times New Roman" pitchFamily="16" charset="0"/>
              <a:buNone/>
              <a:defRPr/>
            </a:pPr>
            <a:endParaRPr lang="fr-FR"/>
          </a:p>
        </p:txBody>
      </p:sp>
      <p:sp>
        <p:nvSpPr>
          <p:cNvPr id="19" name="Explosion 1 18"/>
          <p:cNvSpPr/>
          <p:nvPr/>
        </p:nvSpPr>
        <p:spPr>
          <a:xfrm>
            <a:off x="3744913" y="2905125"/>
            <a:ext cx="1727200" cy="1474788"/>
          </a:xfrm>
          <a:prstGeom prst="irregularSeal1">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Clr>
                <a:srgbClr val="000000"/>
              </a:buClr>
              <a:buSzPct val="100000"/>
              <a:buFont typeface="Times New Roman" pitchFamily="16" charset="0"/>
              <a:buNone/>
              <a:defRPr/>
            </a:pPr>
            <a:endParaRPr lang="fr-FR"/>
          </a:p>
        </p:txBody>
      </p:sp>
      <p:cxnSp>
        <p:nvCxnSpPr>
          <p:cNvPr id="11" name="Connecteur droit avec flèche 10"/>
          <p:cNvCxnSpPr/>
          <p:nvPr/>
        </p:nvCxnSpPr>
        <p:spPr>
          <a:xfrm>
            <a:off x="4608513" y="3983038"/>
            <a:ext cx="0" cy="598487"/>
          </a:xfrm>
          <a:prstGeom prst="straightConnector1">
            <a:avLst/>
          </a:prstGeom>
          <a:ln w="57150">
            <a:solidFill>
              <a:srgbClr val="800000"/>
            </a:solidFill>
            <a:tailEnd type="arrow"/>
          </a:ln>
        </p:spPr>
        <p:style>
          <a:lnRef idx="1">
            <a:schemeClr val="accent1"/>
          </a:lnRef>
          <a:fillRef idx="0">
            <a:schemeClr val="accent1"/>
          </a:fillRef>
          <a:effectRef idx="0">
            <a:schemeClr val="accent1"/>
          </a:effectRef>
          <a:fontRef idx="minor">
            <a:schemeClr val="tx1"/>
          </a:fontRef>
        </p:style>
      </p:cxnSp>
      <p:sp>
        <p:nvSpPr>
          <p:cNvPr id="4106" name="ZoneTexte 16"/>
          <p:cNvSpPr txBox="1">
            <a:spLocks noChangeArrowheads="1"/>
          </p:cNvSpPr>
          <p:nvPr/>
        </p:nvSpPr>
        <p:spPr bwMode="auto">
          <a:xfrm>
            <a:off x="3940175" y="4581525"/>
            <a:ext cx="1506538" cy="368300"/>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ts val="800"/>
              </a:spcBef>
              <a:buClr>
                <a:srgbClr val="000000"/>
              </a:buClr>
              <a:buSzPct val="100000"/>
              <a:buFont typeface="Times New Roman" pitchFamily="18" charset="0"/>
              <a:defRPr sz="3200">
                <a:solidFill>
                  <a:srgbClr val="000000"/>
                </a:solidFill>
                <a:latin typeface="Arial" charset="0"/>
                <a:cs typeface="Arial" charset="0"/>
              </a:defRPr>
            </a:lvl1pPr>
            <a:lvl2pPr eaLnBrk="0" hangingPunct="0">
              <a:spcBef>
                <a:spcPts val="700"/>
              </a:spcBef>
              <a:buClr>
                <a:srgbClr val="000000"/>
              </a:buClr>
              <a:buSzPct val="100000"/>
              <a:buFont typeface="Times New Roman" pitchFamily="18" charset="0"/>
              <a:defRPr sz="2800">
                <a:solidFill>
                  <a:srgbClr val="000000"/>
                </a:solidFill>
                <a:latin typeface="Arial" charset="0"/>
                <a:cs typeface="Arial" charset="0"/>
              </a:defRPr>
            </a:lvl2pPr>
            <a:lvl3pPr eaLnBrk="0" hangingPunct="0">
              <a:spcBef>
                <a:spcPts val="600"/>
              </a:spcBef>
              <a:buClr>
                <a:srgbClr val="000000"/>
              </a:buClr>
              <a:buSzPct val="100000"/>
              <a:buFont typeface="Times New Roman" pitchFamily="18" charset="0"/>
              <a:defRPr sz="2400">
                <a:solidFill>
                  <a:srgbClr val="000000"/>
                </a:solidFill>
                <a:latin typeface="Arial" charset="0"/>
                <a:cs typeface="Arial" charset="0"/>
              </a:defRPr>
            </a:lvl3pPr>
            <a:lvl4pPr eaLnBrk="0" hangingPunct="0">
              <a:spcBef>
                <a:spcPts val="500"/>
              </a:spcBef>
              <a:buClr>
                <a:srgbClr val="000000"/>
              </a:buClr>
              <a:buSzPct val="100000"/>
              <a:buFont typeface="Times New Roman" pitchFamily="18" charset="0"/>
              <a:defRPr sz="2000">
                <a:solidFill>
                  <a:srgbClr val="000000"/>
                </a:solidFill>
                <a:latin typeface="Arial" charset="0"/>
                <a:cs typeface="Arial" charset="0"/>
              </a:defRPr>
            </a:lvl4pPr>
            <a:lvl5pPr eaLnBrk="0" hangingPunct="0">
              <a:spcBef>
                <a:spcPts val="500"/>
              </a:spcBef>
              <a:buClr>
                <a:srgbClr val="000000"/>
              </a:buClr>
              <a:buSzPct val="100000"/>
              <a:buFont typeface="Times New Roman" pitchFamily="18" charset="0"/>
              <a:defRPr sz="2000">
                <a:solidFill>
                  <a:srgbClr val="000000"/>
                </a:solidFill>
                <a:latin typeface="Arial" charset="0"/>
                <a:cs typeface="Arial" charset="0"/>
              </a:defRPr>
            </a:lvl5pPr>
            <a:lvl6pPr marL="25146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cs typeface="Arial" charset="0"/>
              </a:defRPr>
            </a:lvl6pPr>
            <a:lvl7pPr marL="29718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cs typeface="Arial" charset="0"/>
              </a:defRPr>
            </a:lvl7pPr>
            <a:lvl8pPr marL="34290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cs typeface="Arial" charset="0"/>
              </a:defRPr>
            </a:lvl8pPr>
            <a:lvl9pPr marL="38862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cs typeface="Arial" charset="0"/>
              </a:defRPr>
            </a:lvl9pPr>
          </a:lstStyle>
          <a:p>
            <a:pPr eaLnBrk="1" hangingPunct="1">
              <a:spcBef>
                <a:spcPct val="0"/>
              </a:spcBef>
            </a:pPr>
            <a:r>
              <a:rPr lang="fr-FR" altLang="fr-FR" sz="1800">
                <a:solidFill>
                  <a:schemeClr val="tx1"/>
                </a:solidFill>
              </a:rPr>
              <a:t>DOMMAGE</a:t>
            </a:r>
          </a:p>
        </p:txBody>
      </p:sp>
      <p:pic>
        <p:nvPicPr>
          <p:cNvPr id="4107" name="Picture 4">
            <a:hlinkClick r:id="" action="ppaction://noaction" highlightClick="1"/>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05075" y="2819400"/>
            <a:ext cx="1154113"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8" name="Picture 2" descr="http://www.blog-pour-emploi.com/wp-content/uploads/2010/01/travailleur_heureux1.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51500" y="2905125"/>
            <a:ext cx="1595438" cy="78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32" name="Groupe 31"/>
          <p:cNvGrpSpPr>
            <a:grpSpLocks/>
          </p:cNvGrpSpPr>
          <p:nvPr/>
        </p:nvGrpSpPr>
        <p:grpSpPr bwMode="auto">
          <a:xfrm>
            <a:off x="5972175" y="2659063"/>
            <a:ext cx="1274763" cy="1274762"/>
            <a:chOff x="2424312" y="2708920"/>
            <a:chExt cx="1275176" cy="1274548"/>
          </a:xfrm>
        </p:grpSpPr>
        <p:cxnSp>
          <p:nvCxnSpPr>
            <p:cNvPr id="26" name="Connecteur droit 25"/>
            <p:cNvCxnSpPr/>
            <p:nvPr/>
          </p:nvCxnSpPr>
          <p:spPr>
            <a:xfrm>
              <a:off x="2424312" y="2708920"/>
              <a:ext cx="1275176" cy="1263438"/>
            </a:xfrm>
            <a:prstGeom prst="line">
              <a:avLst/>
            </a:prstGeom>
            <a:ln w="76200">
              <a:solidFill>
                <a:srgbClr val="000099"/>
              </a:solidFill>
            </a:ln>
          </p:spPr>
          <p:style>
            <a:lnRef idx="1">
              <a:schemeClr val="accent1"/>
            </a:lnRef>
            <a:fillRef idx="0">
              <a:schemeClr val="accent1"/>
            </a:fillRef>
            <a:effectRef idx="0">
              <a:schemeClr val="accent1"/>
            </a:effectRef>
            <a:fontRef idx="minor">
              <a:schemeClr val="tx1"/>
            </a:fontRef>
          </p:style>
        </p:cxnSp>
        <p:cxnSp>
          <p:nvCxnSpPr>
            <p:cNvPr id="29" name="Connecteur droit 28"/>
            <p:cNvCxnSpPr/>
            <p:nvPr/>
          </p:nvCxnSpPr>
          <p:spPr>
            <a:xfrm flipV="1">
              <a:off x="2505301" y="2818439"/>
              <a:ext cx="1113198" cy="1165029"/>
            </a:xfrm>
            <a:prstGeom prst="line">
              <a:avLst/>
            </a:prstGeom>
            <a:ln w="76200">
              <a:solidFill>
                <a:srgbClr val="000099"/>
              </a:solidFill>
            </a:ln>
          </p:spPr>
          <p:style>
            <a:lnRef idx="1">
              <a:schemeClr val="accent1"/>
            </a:lnRef>
            <a:fillRef idx="0">
              <a:schemeClr val="accent1"/>
            </a:fillRef>
            <a:effectRef idx="0">
              <a:schemeClr val="accent1"/>
            </a:effectRef>
            <a:fontRef idx="minor">
              <a:schemeClr val="tx1"/>
            </a:fontRef>
          </p:style>
        </p:cxnSp>
      </p:grpSp>
      <p:grpSp>
        <p:nvGrpSpPr>
          <p:cNvPr id="37" name="Groupe 36"/>
          <p:cNvGrpSpPr>
            <a:grpSpLocks/>
          </p:cNvGrpSpPr>
          <p:nvPr/>
        </p:nvGrpSpPr>
        <p:grpSpPr bwMode="auto">
          <a:xfrm>
            <a:off x="4022725" y="4216400"/>
            <a:ext cx="1274763" cy="1274763"/>
            <a:chOff x="2424312" y="2708920"/>
            <a:chExt cx="1275176" cy="1274548"/>
          </a:xfrm>
        </p:grpSpPr>
        <p:cxnSp>
          <p:nvCxnSpPr>
            <p:cNvPr id="38" name="Connecteur droit 37"/>
            <p:cNvCxnSpPr/>
            <p:nvPr/>
          </p:nvCxnSpPr>
          <p:spPr>
            <a:xfrm>
              <a:off x="2424312" y="2708920"/>
              <a:ext cx="1275176" cy="1263437"/>
            </a:xfrm>
            <a:prstGeom prst="line">
              <a:avLst/>
            </a:prstGeom>
            <a:ln w="76200">
              <a:solidFill>
                <a:srgbClr val="000099"/>
              </a:solidFill>
            </a:ln>
          </p:spPr>
          <p:style>
            <a:lnRef idx="1">
              <a:schemeClr val="accent1"/>
            </a:lnRef>
            <a:fillRef idx="0">
              <a:schemeClr val="accent1"/>
            </a:fillRef>
            <a:effectRef idx="0">
              <a:schemeClr val="accent1"/>
            </a:effectRef>
            <a:fontRef idx="minor">
              <a:schemeClr val="tx1"/>
            </a:fontRef>
          </p:style>
        </p:cxnSp>
        <p:cxnSp>
          <p:nvCxnSpPr>
            <p:cNvPr id="39" name="Connecteur droit 38"/>
            <p:cNvCxnSpPr/>
            <p:nvPr/>
          </p:nvCxnSpPr>
          <p:spPr>
            <a:xfrm flipV="1">
              <a:off x="2505301" y="2818440"/>
              <a:ext cx="1113198" cy="1165028"/>
            </a:xfrm>
            <a:prstGeom prst="line">
              <a:avLst/>
            </a:prstGeom>
            <a:ln w="76200">
              <a:solidFill>
                <a:srgbClr val="000099"/>
              </a:solidFill>
            </a:ln>
          </p:spPr>
          <p:style>
            <a:lnRef idx="1">
              <a:schemeClr val="accent1"/>
            </a:lnRef>
            <a:fillRef idx="0">
              <a:schemeClr val="accent1"/>
            </a:fillRef>
            <a:effectRef idx="0">
              <a:schemeClr val="accent1"/>
            </a:effectRef>
            <a:fontRef idx="minor">
              <a:schemeClr val="tx1"/>
            </a:fontRef>
          </p:style>
        </p:cxnSp>
      </p:grpSp>
      <p:grpSp>
        <p:nvGrpSpPr>
          <p:cNvPr id="40" name="Groupe 39"/>
          <p:cNvGrpSpPr>
            <a:grpSpLocks/>
          </p:cNvGrpSpPr>
          <p:nvPr/>
        </p:nvGrpSpPr>
        <p:grpSpPr bwMode="auto">
          <a:xfrm>
            <a:off x="3941763" y="2921000"/>
            <a:ext cx="1274762" cy="1274763"/>
            <a:chOff x="2424312" y="2708920"/>
            <a:chExt cx="1275176" cy="1274548"/>
          </a:xfrm>
        </p:grpSpPr>
        <p:cxnSp>
          <p:nvCxnSpPr>
            <p:cNvPr id="41" name="Connecteur droit 40"/>
            <p:cNvCxnSpPr/>
            <p:nvPr/>
          </p:nvCxnSpPr>
          <p:spPr>
            <a:xfrm>
              <a:off x="2424312" y="2708920"/>
              <a:ext cx="1275176" cy="1263437"/>
            </a:xfrm>
            <a:prstGeom prst="line">
              <a:avLst/>
            </a:prstGeom>
            <a:ln w="76200">
              <a:solidFill>
                <a:srgbClr val="000099"/>
              </a:solidFill>
            </a:ln>
          </p:spPr>
          <p:style>
            <a:lnRef idx="1">
              <a:schemeClr val="accent1"/>
            </a:lnRef>
            <a:fillRef idx="0">
              <a:schemeClr val="accent1"/>
            </a:fillRef>
            <a:effectRef idx="0">
              <a:schemeClr val="accent1"/>
            </a:effectRef>
            <a:fontRef idx="minor">
              <a:schemeClr val="tx1"/>
            </a:fontRef>
          </p:style>
        </p:cxnSp>
        <p:cxnSp>
          <p:nvCxnSpPr>
            <p:cNvPr id="42" name="Connecteur droit 41"/>
            <p:cNvCxnSpPr/>
            <p:nvPr/>
          </p:nvCxnSpPr>
          <p:spPr>
            <a:xfrm flipV="1">
              <a:off x="2505300" y="2818440"/>
              <a:ext cx="1113199" cy="1165028"/>
            </a:xfrm>
            <a:prstGeom prst="line">
              <a:avLst/>
            </a:prstGeom>
            <a:ln w="76200">
              <a:solidFill>
                <a:srgbClr val="000099"/>
              </a:solidFill>
            </a:ln>
          </p:spPr>
          <p:style>
            <a:lnRef idx="1">
              <a:schemeClr val="accent1"/>
            </a:lnRef>
            <a:fillRef idx="0">
              <a:schemeClr val="accent1"/>
            </a:fillRef>
            <a:effectRef idx="0">
              <a:schemeClr val="accent1"/>
            </a:effectRef>
            <a:fontRef idx="minor">
              <a:schemeClr val="tx1"/>
            </a:fontRef>
          </p:style>
        </p:cxnSp>
      </p:grpSp>
      <p:pic>
        <p:nvPicPr>
          <p:cNvPr id="4112" name="Picture 18"/>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39750" y="333375"/>
            <a:ext cx="777875" cy="858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113" name="Sous-titre 2"/>
          <p:cNvSpPr>
            <a:spLocks noGrp="1"/>
          </p:cNvSpPr>
          <p:nvPr>
            <p:ph type="subTitle" idx="1"/>
          </p:nvPr>
        </p:nvSpPr>
        <p:spPr/>
        <p:txBody>
          <a:bodyPr/>
          <a:lstStyle/>
          <a:p>
            <a:endParaRPr lang="fr-FR" altLang="fr-FR" smtClean="0"/>
          </a:p>
        </p:txBody>
      </p:sp>
      <p:sp>
        <p:nvSpPr>
          <p:cNvPr id="27" name="Sous-titre 2"/>
          <p:cNvSpPr txBox="1">
            <a:spLocks/>
          </p:cNvSpPr>
          <p:nvPr/>
        </p:nvSpPr>
        <p:spPr bwMode="auto">
          <a:xfrm>
            <a:off x="2389188" y="5735638"/>
            <a:ext cx="5632450" cy="431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marL="0" indent="0" algn="ctr" defTabSz="449263" rtl="0" eaLnBrk="0" fontAlgn="base" hangingPunct="0">
              <a:spcBef>
                <a:spcPts val="800"/>
              </a:spcBef>
              <a:spcAft>
                <a:spcPct val="0"/>
              </a:spcAft>
              <a:buClr>
                <a:srgbClr val="000000"/>
              </a:buClr>
              <a:buSzPct val="100000"/>
              <a:buFont typeface="Times New Roman" pitchFamily="18" charset="0"/>
              <a:buNone/>
              <a:defRPr sz="3200">
                <a:solidFill>
                  <a:srgbClr val="000000"/>
                </a:solidFill>
                <a:latin typeface="+mn-lt"/>
                <a:ea typeface="+mn-ea"/>
                <a:cs typeface="+mn-cs"/>
              </a:defRPr>
            </a:lvl1pPr>
            <a:lvl2pPr marL="457200" indent="0" algn="ctr" defTabSz="449263" rtl="0" eaLnBrk="0" fontAlgn="base" hangingPunct="0">
              <a:spcBef>
                <a:spcPts val="700"/>
              </a:spcBef>
              <a:spcAft>
                <a:spcPct val="0"/>
              </a:spcAft>
              <a:buClr>
                <a:srgbClr val="000000"/>
              </a:buClr>
              <a:buSzPct val="100000"/>
              <a:buFont typeface="Times New Roman" pitchFamily="18" charset="0"/>
              <a:buNone/>
              <a:defRPr sz="2800">
                <a:solidFill>
                  <a:srgbClr val="000000"/>
                </a:solidFill>
                <a:latin typeface="+mn-lt"/>
                <a:cs typeface="+mn-cs"/>
              </a:defRPr>
            </a:lvl2pPr>
            <a:lvl3pPr marL="914400" indent="0" algn="ctr" defTabSz="449263" rtl="0" eaLnBrk="0" fontAlgn="base" hangingPunct="0">
              <a:spcBef>
                <a:spcPts val="600"/>
              </a:spcBef>
              <a:spcAft>
                <a:spcPct val="0"/>
              </a:spcAft>
              <a:buClr>
                <a:srgbClr val="000000"/>
              </a:buClr>
              <a:buSzPct val="100000"/>
              <a:buFont typeface="Times New Roman" pitchFamily="18" charset="0"/>
              <a:buNone/>
              <a:defRPr sz="2400">
                <a:solidFill>
                  <a:srgbClr val="000000"/>
                </a:solidFill>
                <a:latin typeface="+mn-lt"/>
                <a:cs typeface="+mn-cs"/>
              </a:defRPr>
            </a:lvl3pPr>
            <a:lvl4pPr marL="1371600" indent="0" algn="ctr" defTabSz="449263" rtl="0" eaLnBrk="0" fontAlgn="base" hangingPunct="0">
              <a:spcBef>
                <a:spcPts val="500"/>
              </a:spcBef>
              <a:spcAft>
                <a:spcPct val="0"/>
              </a:spcAft>
              <a:buClr>
                <a:srgbClr val="000000"/>
              </a:buClr>
              <a:buSzPct val="100000"/>
              <a:buFont typeface="Times New Roman" pitchFamily="18" charset="0"/>
              <a:buNone/>
              <a:defRPr sz="2000">
                <a:solidFill>
                  <a:srgbClr val="000000"/>
                </a:solidFill>
                <a:latin typeface="+mn-lt"/>
                <a:cs typeface="+mn-cs"/>
              </a:defRPr>
            </a:lvl4pPr>
            <a:lvl5pPr marL="1828800" indent="0" algn="ctr" defTabSz="449263" rtl="0" eaLnBrk="0" fontAlgn="base" hangingPunct="0">
              <a:spcBef>
                <a:spcPts val="500"/>
              </a:spcBef>
              <a:spcAft>
                <a:spcPct val="0"/>
              </a:spcAft>
              <a:buClr>
                <a:srgbClr val="000000"/>
              </a:buClr>
              <a:buSzPct val="100000"/>
              <a:buFont typeface="Times New Roman" pitchFamily="18" charset="0"/>
              <a:buNone/>
              <a:defRPr sz="2000">
                <a:solidFill>
                  <a:srgbClr val="000000"/>
                </a:solidFill>
                <a:latin typeface="+mn-lt"/>
                <a:cs typeface="+mn-cs"/>
              </a:defRPr>
            </a:lvl5pPr>
            <a:lvl6pPr marL="2286000" indent="0" algn="ctr" defTabSz="449263" rtl="0" eaLnBrk="0" fontAlgn="base" hangingPunct="0">
              <a:spcBef>
                <a:spcPts val="500"/>
              </a:spcBef>
              <a:spcAft>
                <a:spcPct val="0"/>
              </a:spcAft>
              <a:buClr>
                <a:srgbClr val="000000"/>
              </a:buClr>
              <a:buSzPct val="100000"/>
              <a:buFont typeface="Times New Roman" pitchFamily="16" charset="0"/>
              <a:buNone/>
              <a:defRPr sz="2000">
                <a:solidFill>
                  <a:srgbClr val="000000"/>
                </a:solidFill>
                <a:latin typeface="+mn-lt"/>
                <a:cs typeface="+mn-cs"/>
              </a:defRPr>
            </a:lvl6pPr>
            <a:lvl7pPr marL="2743200" indent="0" algn="ctr" defTabSz="449263" rtl="0" eaLnBrk="0" fontAlgn="base" hangingPunct="0">
              <a:spcBef>
                <a:spcPts val="500"/>
              </a:spcBef>
              <a:spcAft>
                <a:spcPct val="0"/>
              </a:spcAft>
              <a:buClr>
                <a:srgbClr val="000000"/>
              </a:buClr>
              <a:buSzPct val="100000"/>
              <a:buFont typeface="Times New Roman" pitchFamily="16" charset="0"/>
              <a:buNone/>
              <a:defRPr sz="2000">
                <a:solidFill>
                  <a:srgbClr val="000000"/>
                </a:solidFill>
                <a:latin typeface="+mn-lt"/>
                <a:cs typeface="+mn-cs"/>
              </a:defRPr>
            </a:lvl7pPr>
            <a:lvl8pPr marL="3200400" indent="0" algn="ctr" defTabSz="449263" rtl="0" eaLnBrk="0" fontAlgn="base" hangingPunct="0">
              <a:spcBef>
                <a:spcPts val="500"/>
              </a:spcBef>
              <a:spcAft>
                <a:spcPct val="0"/>
              </a:spcAft>
              <a:buClr>
                <a:srgbClr val="000000"/>
              </a:buClr>
              <a:buSzPct val="100000"/>
              <a:buFont typeface="Times New Roman" pitchFamily="16" charset="0"/>
              <a:buNone/>
              <a:defRPr sz="2000">
                <a:solidFill>
                  <a:srgbClr val="000000"/>
                </a:solidFill>
                <a:latin typeface="+mn-lt"/>
                <a:cs typeface="+mn-cs"/>
              </a:defRPr>
            </a:lvl8pPr>
            <a:lvl9pPr marL="3657600" indent="0" algn="ctr" defTabSz="449263" rtl="0" eaLnBrk="0" fontAlgn="base" hangingPunct="0">
              <a:spcBef>
                <a:spcPts val="500"/>
              </a:spcBef>
              <a:spcAft>
                <a:spcPct val="0"/>
              </a:spcAft>
              <a:buClr>
                <a:srgbClr val="000000"/>
              </a:buClr>
              <a:buSzPct val="100000"/>
              <a:buFont typeface="Times New Roman" pitchFamily="16" charset="0"/>
              <a:buNone/>
              <a:defRPr sz="2000">
                <a:solidFill>
                  <a:srgbClr val="000000"/>
                </a:solidFill>
                <a:latin typeface="+mn-lt"/>
                <a:cs typeface="+mn-cs"/>
              </a:defRPr>
            </a:lvl9pPr>
          </a:lstStyle>
          <a:p>
            <a:pPr>
              <a:defRPr/>
            </a:pPr>
            <a:r>
              <a:rPr lang="fr-FR" sz="1100" kern="0" dirty="0" err="1" smtClean="0">
                <a:ln w="3175">
                  <a:solidFill>
                    <a:srgbClr val="CC99FF"/>
                  </a:solidFill>
                </a:ln>
                <a:solidFill>
                  <a:schemeClr val="accent6">
                    <a:lumMod val="40000"/>
                    <a:lumOff val="60000"/>
                  </a:schemeClr>
                </a:solidFill>
                <a:hlinkClick r:id="rId6"/>
              </a:rPr>
              <a:t>Video</a:t>
            </a:r>
            <a:r>
              <a:rPr lang="fr-FR" sz="1100" kern="0" dirty="0" smtClean="0">
                <a:ln w="3175">
                  <a:solidFill>
                    <a:srgbClr val="CC99FF"/>
                  </a:solidFill>
                </a:ln>
                <a:solidFill>
                  <a:schemeClr val="accent6">
                    <a:lumMod val="40000"/>
                    <a:lumOff val="60000"/>
                  </a:schemeClr>
                </a:solidFill>
                <a:hlinkClick r:id="rId6"/>
              </a:rPr>
              <a:t> : http://www.esst-inrs.fr/3rb/ressources/9_principes_prevention.swf</a:t>
            </a:r>
            <a:r>
              <a:rPr lang="fr-FR" sz="1100" kern="0" dirty="0" smtClean="0">
                <a:ln w="3175">
                  <a:solidFill>
                    <a:srgbClr val="CC99FF"/>
                  </a:solidFill>
                </a:ln>
                <a:solidFill>
                  <a:schemeClr val="accent6">
                    <a:lumMod val="40000"/>
                    <a:lumOff val="60000"/>
                  </a:schemeClr>
                </a:solidFill>
              </a:rPr>
              <a:t> </a:t>
            </a:r>
            <a:endParaRPr lang="fr-FR" sz="1100" kern="0" dirty="0">
              <a:ln w="3175">
                <a:solidFill>
                  <a:srgbClr val="CC99FF"/>
                </a:solidFill>
              </a:ln>
              <a:solidFill>
                <a:schemeClr val="accent6">
                  <a:lumMod val="40000"/>
                  <a:lumOff val="60000"/>
                </a:schemeClr>
              </a:solidFill>
            </a:endParaRPr>
          </a:p>
        </p:txBody>
      </p:sp>
      <p:sp>
        <p:nvSpPr>
          <p:cNvPr id="28" name="Text Box 4"/>
          <p:cNvSpPr txBox="1">
            <a:spLocks noChangeArrowheads="1"/>
          </p:cNvSpPr>
          <p:nvPr/>
        </p:nvSpPr>
        <p:spPr bwMode="auto">
          <a:xfrm>
            <a:off x="7540625" y="6308725"/>
            <a:ext cx="992188" cy="2460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eaLnBrk="0" hangingPunct="0">
              <a:spcBef>
                <a:spcPts val="8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charset="0"/>
                <a:cs typeface="Arial" charset="0"/>
              </a:defRPr>
            </a:lvl1pPr>
            <a:lvl2pPr eaLnBrk="0" hangingPunct="0">
              <a:spcBef>
                <a:spcPts val="7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charset="0"/>
                <a:cs typeface="Arial" charset="0"/>
              </a:defRPr>
            </a:lvl2pPr>
            <a:lvl3pPr eaLnBrk="0" hangingPunct="0">
              <a:spcBef>
                <a:spcPts val="6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cs typeface="Arial" charset="0"/>
              </a:defRPr>
            </a:lvl3pPr>
            <a:lvl4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4pPr>
            <a:lvl5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9pPr>
          </a:lstStyle>
          <a:p>
            <a:pPr eaLnBrk="1" hangingPunct="1">
              <a:spcBef>
                <a:spcPct val="0"/>
              </a:spcBef>
              <a:buClrTx/>
              <a:buFontTx/>
              <a:buNone/>
            </a:pPr>
            <a:r>
              <a:rPr lang="fr-FR" altLang="fr-FR" sz="1000" dirty="0">
                <a:latin typeface="Chiller" pitchFamily="82" charset="0"/>
              </a:rPr>
              <a:t>Année </a:t>
            </a:r>
            <a:r>
              <a:rPr lang="fr-FR" altLang="fr-FR" sz="1000" dirty="0" smtClean="0">
                <a:latin typeface="Chiller" pitchFamily="82" charset="0"/>
              </a:rPr>
              <a:t>2017/2018</a:t>
            </a:r>
            <a:endParaRPr lang="fr-FR" altLang="fr-FR" sz="1000" dirty="0">
              <a:latin typeface="Chiller" pitchFamily="82"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40"/>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7"/>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7825" y="5516563"/>
            <a:ext cx="739775" cy="796925"/>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5123" name="Text Box 5"/>
          <p:cNvSpPr txBox="1">
            <a:spLocks noChangeArrowheads="1"/>
          </p:cNvSpPr>
          <p:nvPr/>
        </p:nvSpPr>
        <p:spPr bwMode="auto">
          <a:xfrm>
            <a:off x="2051050" y="434975"/>
            <a:ext cx="4968875" cy="825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eaLnBrk="0" hangingPunct="0">
              <a:spcBef>
                <a:spcPts val="8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charset="0"/>
                <a:cs typeface="Arial" charset="0"/>
              </a:defRPr>
            </a:lvl1pPr>
            <a:lvl2pPr eaLnBrk="0" hangingPunct="0">
              <a:spcBef>
                <a:spcPts val="7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charset="0"/>
                <a:cs typeface="Arial" charset="0"/>
              </a:defRPr>
            </a:lvl2pPr>
            <a:lvl3pPr eaLnBrk="0" hangingPunct="0">
              <a:spcBef>
                <a:spcPts val="6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cs typeface="Arial" charset="0"/>
              </a:defRPr>
            </a:lvl3pPr>
            <a:lvl4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4pPr>
            <a:lvl5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9pPr>
          </a:lstStyle>
          <a:p>
            <a:pPr algn="ctr" eaLnBrk="1" hangingPunct="1">
              <a:spcBef>
                <a:spcPct val="0"/>
              </a:spcBef>
              <a:buClrTx/>
              <a:buFontTx/>
              <a:buNone/>
            </a:pPr>
            <a:r>
              <a:rPr lang="fr-FR" altLang="fr-FR" sz="2400" b="1">
                <a:solidFill>
                  <a:srgbClr val="00B050"/>
                </a:solidFill>
              </a:rPr>
              <a:t>PRINCIPE 2 : Evaluation des risques non évitables </a:t>
            </a:r>
          </a:p>
        </p:txBody>
      </p:sp>
      <p:pic>
        <p:nvPicPr>
          <p:cNvPr id="5124"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0050" y="1773238"/>
            <a:ext cx="8667750" cy="3209925"/>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5125" name="Picture 18"/>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39750" y="333375"/>
            <a:ext cx="777875" cy="858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ZoneTexte 1"/>
          <p:cNvSpPr txBox="1"/>
          <p:nvPr/>
        </p:nvSpPr>
        <p:spPr>
          <a:xfrm>
            <a:off x="2103144" y="5699581"/>
            <a:ext cx="4176464" cy="430887"/>
          </a:xfrm>
          <a:prstGeom prst="rect">
            <a:avLst/>
          </a:prstGeom>
          <a:noFill/>
        </p:spPr>
        <p:txBody>
          <a:bodyPr>
            <a:spAutoFit/>
          </a:bodyPr>
          <a:lstStyle/>
          <a:p>
            <a:pPr>
              <a:defRPr/>
            </a:pPr>
            <a:r>
              <a:rPr lang="fr-FR" sz="1100" dirty="0">
                <a:ln w="3175">
                  <a:solidFill>
                    <a:srgbClr val="CC99FF"/>
                  </a:solidFill>
                </a:ln>
                <a:solidFill>
                  <a:schemeClr val="tx1"/>
                </a:solidFill>
                <a:hlinkClick r:id="rId6"/>
              </a:rPr>
              <a:t>http://www.esst-inrs.fr/3rb/afftexte.php?p1=cotation_risque</a:t>
            </a:r>
            <a:endParaRPr lang="fr-FR" sz="1100" dirty="0">
              <a:ln w="3175">
                <a:solidFill>
                  <a:srgbClr val="CC99FF"/>
                </a:solidFill>
              </a:ln>
              <a:solidFill>
                <a:schemeClr val="tx1"/>
              </a:solidFill>
            </a:endParaRPr>
          </a:p>
          <a:p>
            <a:pPr>
              <a:defRPr/>
            </a:pPr>
            <a:endParaRPr lang="fr-FR" sz="1100" dirty="0">
              <a:ln w="3175">
                <a:solidFill>
                  <a:srgbClr val="CC99FF"/>
                </a:solidFill>
              </a:ln>
              <a:solidFill>
                <a:schemeClr val="tx1"/>
              </a:solidFill>
            </a:endParaRPr>
          </a:p>
        </p:txBody>
      </p:sp>
      <p:sp>
        <p:nvSpPr>
          <p:cNvPr id="8" name="Text Box 4"/>
          <p:cNvSpPr txBox="1">
            <a:spLocks noChangeArrowheads="1"/>
          </p:cNvSpPr>
          <p:nvPr/>
        </p:nvSpPr>
        <p:spPr bwMode="auto">
          <a:xfrm>
            <a:off x="7540625" y="6308725"/>
            <a:ext cx="992188" cy="2460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eaLnBrk="0" hangingPunct="0">
              <a:spcBef>
                <a:spcPts val="8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charset="0"/>
                <a:cs typeface="Arial" charset="0"/>
              </a:defRPr>
            </a:lvl1pPr>
            <a:lvl2pPr eaLnBrk="0" hangingPunct="0">
              <a:spcBef>
                <a:spcPts val="7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charset="0"/>
                <a:cs typeface="Arial" charset="0"/>
              </a:defRPr>
            </a:lvl2pPr>
            <a:lvl3pPr eaLnBrk="0" hangingPunct="0">
              <a:spcBef>
                <a:spcPts val="6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cs typeface="Arial" charset="0"/>
              </a:defRPr>
            </a:lvl3pPr>
            <a:lvl4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4pPr>
            <a:lvl5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9pPr>
          </a:lstStyle>
          <a:p>
            <a:pPr eaLnBrk="1" hangingPunct="1">
              <a:spcBef>
                <a:spcPct val="0"/>
              </a:spcBef>
              <a:buClrTx/>
              <a:buFontTx/>
              <a:buNone/>
            </a:pPr>
            <a:r>
              <a:rPr lang="fr-FR" altLang="fr-FR" sz="1000" dirty="0">
                <a:latin typeface="Chiller" pitchFamily="82" charset="0"/>
              </a:rPr>
              <a:t>Année </a:t>
            </a:r>
            <a:r>
              <a:rPr lang="fr-FR" altLang="fr-FR" sz="1000" dirty="0" smtClean="0">
                <a:latin typeface="Chiller" pitchFamily="82" charset="0"/>
              </a:rPr>
              <a:t>2017/2018</a:t>
            </a:r>
            <a:endParaRPr lang="fr-FR" altLang="fr-FR" sz="1000" dirty="0">
              <a:latin typeface="Chiller" pitchFamily="82"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7825" y="5589588"/>
            <a:ext cx="673100" cy="7239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6147" name="Text Box 5"/>
          <p:cNvSpPr txBox="1">
            <a:spLocks noChangeArrowheads="1"/>
          </p:cNvSpPr>
          <p:nvPr/>
        </p:nvSpPr>
        <p:spPr bwMode="auto">
          <a:xfrm>
            <a:off x="2051050" y="434975"/>
            <a:ext cx="4968875" cy="825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eaLnBrk="0" hangingPunct="0">
              <a:spcBef>
                <a:spcPts val="8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charset="0"/>
                <a:cs typeface="Arial" charset="0"/>
              </a:defRPr>
            </a:lvl1pPr>
            <a:lvl2pPr eaLnBrk="0" hangingPunct="0">
              <a:spcBef>
                <a:spcPts val="7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charset="0"/>
                <a:cs typeface="Arial" charset="0"/>
              </a:defRPr>
            </a:lvl2pPr>
            <a:lvl3pPr eaLnBrk="0" hangingPunct="0">
              <a:spcBef>
                <a:spcPts val="6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cs typeface="Arial" charset="0"/>
              </a:defRPr>
            </a:lvl3pPr>
            <a:lvl4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4pPr>
            <a:lvl5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9pPr>
          </a:lstStyle>
          <a:p>
            <a:pPr algn="ctr" eaLnBrk="1" hangingPunct="1">
              <a:spcBef>
                <a:spcPct val="0"/>
              </a:spcBef>
              <a:buClrTx/>
              <a:buFontTx/>
              <a:buNone/>
            </a:pPr>
            <a:r>
              <a:rPr lang="fr-FR" altLang="fr-FR" sz="2400" b="1">
                <a:solidFill>
                  <a:srgbClr val="00B050"/>
                </a:solidFill>
              </a:rPr>
              <a:t>PRINCIPE 2 : Evaluation des risques non évitables </a:t>
            </a:r>
          </a:p>
        </p:txBody>
      </p:sp>
      <p:pic>
        <p:nvPicPr>
          <p:cNvPr id="6148" name="Picture 18"/>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39750" y="333375"/>
            <a:ext cx="777875" cy="858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2" name="Tableau 1"/>
          <p:cNvGraphicFramePr>
            <a:graphicFrameLocks noGrp="1"/>
          </p:cNvGraphicFramePr>
          <p:nvPr/>
        </p:nvGraphicFramePr>
        <p:xfrm>
          <a:off x="827088" y="1341438"/>
          <a:ext cx="7416799" cy="4198937"/>
        </p:xfrm>
        <a:graphic>
          <a:graphicData uri="http://schemas.openxmlformats.org/drawingml/2006/table">
            <a:tbl>
              <a:tblPr/>
              <a:tblGrid>
                <a:gridCol w="2966719"/>
                <a:gridCol w="1112520"/>
                <a:gridCol w="1112520"/>
                <a:gridCol w="1112520"/>
                <a:gridCol w="1112520"/>
              </a:tblGrid>
              <a:tr h="254156">
                <a:tc>
                  <a:txBody>
                    <a:bodyPr/>
                    <a:lstStyle/>
                    <a:p>
                      <a:pPr algn="ctr"/>
                      <a:endParaRPr lang="fr-FR" sz="1500" dirty="0"/>
                    </a:p>
                  </a:txBody>
                  <a:tcPr marL="12780" marR="12780" marT="12778" marB="12778" anchor="ctr">
                    <a:lnL>
                      <a:noFill/>
                    </a:lnL>
                    <a:lnR>
                      <a:noFill/>
                    </a:lnR>
                    <a:lnT>
                      <a:noFill/>
                    </a:lnT>
                    <a:lnB>
                      <a:noFill/>
                    </a:lnB>
                    <a:solidFill>
                      <a:srgbClr val="FFFFFF"/>
                    </a:solidFill>
                  </a:tcPr>
                </a:tc>
                <a:tc>
                  <a:txBody>
                    <a:bodyPr/>
                    <a:lstStyle/>
                    <a:p>
                      <a:pPr algn="ctr"/>
                      <a:r>
                        <a:rPr lang="fr-FR" sz="1500">
                          <a:effectLst/>
                        </a:rPr>
                        <a:t>Groupe 1</a:t>
                      </a:r>
                    </a:p>
                  </a:txBody>
                  <a:tcPr marL="12780" marR="12780" marT="12778" marB="12778" anchor="ctr">
                    <a:lnL>
                      <a:noFill/>
                    </a:lnL>
                    <a:lnR>
                      <a:noFill/>
                    </a:lnR>
                    <a:lnT>
                      <a:noFill/>
                    </a:lnT>
                    <a:lnB>
                      <a:noFill/>
                    </a:lnB>
                    <a:solidFill>
                      <a:srgbClr val="92D050"/>
                    </a:solidFill>
                  </a:tcPr>
                </a:tc>
                <a:tc>
                  <a:txBody>
                    <a:bodyPr/>
                    <a:lstStyle/>
                    <a:p>
                      <a:pPr algn="ctr"/>
                      <a:r>
                        <a:rPr lang="fr-FR" sz="1500">
                          <a:effectLst/>
                        </a:rPr>
                        <a:t>Groupe 2</a:t>
                      </a:r>
                    </a:p>
                  </a:txBody>
                  <a:tcPr marL="12780" marR="12780" marT="12778" marB="12778" anchor="ctr">
                    <a:lnL>
                      <a:noFill/>
                    </a:lnL>
                    <a:lnR>
                      <a:noFill/>
                    </a:lnR>
                    <a:lnT>
                      <a:noFill/>
                    </a:lnT>
                    <a:lnB>
                      <a:noFill/>
                    </a:lnB>
                    <a:solidFill>
                      <a:srgbClr val="FFC000"/>
                    </a:solidFill>
                  </a:tcPr>
                </a:tc>
                <a:tc>
                  <a:txBody>
                    <a:bodyPr/>
                    <a:lstStyle/>
                    <a:p>
                      <a:pPr algn="ctr"/>
                      <a:r>
                        <a:rPr lang="fr-FR" sz="1500">
                          <a:effectLst/>
                        </a:rPr>
                        <a:t>Groupe 3</a:t>
                      </a:r>
                    </a:p>
                  </a:txBody>
                  <a:tcPr marL="12780" marR="12780" marT="12778" marB="12778" anchor="ctr">
                    <a:lnL>
                      <a:noFill/>
                    </a:lnL>
                    <a:lnR>
                      <a:noFill/>
                    </a:lnR>
                    <a:lnT>
                      <a:noFill/>
                    </a:lnT>
                    <a:lnB>
                      <a:noFill/>
                    </a:lnB>
                    <a:solidFill>
                      <a:srgbClr val="F87A34"/>
                    </a:solidFill>
                  </a:tcPr>
                </a:tc>
                <a:tc>
                  <a:txBody>
                    <a:bodyPr/>
                    <a:lstStyle/>
                    <a:p>
                      <a:pPr algn="ctr"/>
                      <a:r>
                        <a:rPr lang="fr-FR" sz="1500">
                          <a:effectLst/>
                        </a:rPr>
                        <a:t>Groupe 4</a:t>
                      </a:r>
                    </a:p>
                  </a:txBody>
                  <a:tcPr marL="12780" marR="12780" marT="12778" marB="12778" anchor="ctr">
                    <a:lnL>
                      <a:noFill/>
                    </a:lnL>
                    <a:lnR>
                      <a:noFill/>
                    </a:lnR>
                    <a:lnT>
                      <a:noFill/>
                    </a:lnT>
                    <a:lnB>
                      <a:noFill/>
                    </a:lnB>
                    <a:solidFill>
                      <a:srgbClr val="FF0000"/>
                    </a:solidFill>
                  </a:tcPr>
                </a:tc>
              </a:tr>
              <a:tr h="654978">
                <a:tc>
                  <a:txBody>
                    <a:bodyPr/>
                    <a:lstStyle/>
                    <a:p>
                      <a:r>
                        <a:rPr lang="fr-FR" sz="1500" dirty="0"/>
                        <a:t>Possibilité de provoquer une maladie chez l’homme</a:t>
                      </a:r>
                    </a:p>
                  </a:txBody>
                  <a:tcPr marL="12780" marR="12780" marT="12778" marB="12778" anchor="ctr">
                    <a:lnL>
                      <a:noFill/>
                    </a:lnL>
                    <a:lnR>
                      <a:noFill/>
                    </a:lnR>
                    <a:lnT>
                      <a:noFill/>
                    </a:lnT>
                    <a:lnB>
                      <a:noFill/>
                    </a:lnB>
                    <a:solidFill>
                      <a:srgbClr val="F2F2F2"/>
                    </a:solidFill>
                  </a:tcPr>
                </a:tc>
                <a:tc>
                  <a:txBody>
                    <a:bodyPr/>
                    <a:lstStyle/>
                    <a:p>
                      <a:pPr algn="ctr"/>
                      <a:r>
                        <a:rPr lang="fr-FR" sz="1500" dirty="0"/>
                        <a:t>non</a:t>
                      </a:r>
                    </a:p>
                  </a:txBody>
                  <a:tcPr marL="12780" marR="12780" marT="12778" marB="12778" anchor="ctr">
                    <a:lnL>
                      <a:noFill/>
                    </a:lnL>
                    <a:lnR>
                      <a:noFill/>
                    </a:lnR>
                    <a:lnT>
                      <a:noFill/>
                    </a:lnT>
                    <a:lnB>
                      <a:noFill/>
                    </a:lnB>
                    <a:solidFill>
                      <a:srgbClr val="F2F2F2"/>
                    </a:solidFill>
                  </a:tcPr>
                </a:tc>
                <a:tc>
                  <a:txBody>
                    <a:bodyPr/>
                    <a:lstStyle/>
                    <a:p>
                      <a:pPr algn="ctr"/>
                      <a:r>
                        <a:rPr lang="fr-FR" sz="1500"/>
                        <a:t>oui</a:t>
                      </a:r>
                    </a:p>
                  </a:txBody>
                  <a:tcPr marL="12780" marR="12780" marT="12778" marB="12778" anchor="ctr">
                    <a:lnL>
                      <a:noFill/>
                    </a:lnL>
                    <a:lnR>
                      <a:noFill/>
                    </a:lnR>
                    <a:lnT>
                      <a:noFill/>
                    </a:lnT>
                    <a:lnB>
                      <a:noFill/>
                    </a:lnB>
                    <a:solidFill>
                      <a:srgbClr val="F2F2F2"/>
                    </a:solidFill>
                  </a:tcPr>
                </a:tc>
                <a:tc>
                  <a:txBody>
                    <a:bodyPr/>
                    <a:lstStyle/>
                    <a:p>
                      <a:pPr algn="ctr"/>
                      <a:r>
                        <a:rPr lang="fr-FR" sz="1500"/>
                        <a:t>grave</a:t>
                      </a:r>
                    </a:p>
                  </a:txBody>
                  <a:tcPr marL="12780" marR="12780" marT="12778" marB="12778" anchor="ctr">
                    <a:lnL>
                      <a:noFill/>
                    </a:lnL>
                    <a:lnR>
                      <a:noFill/>
                    </a:lnR>
                    <a:lnT>
                      <a:noFill/>
                    </a:lnT>
                    <a:lnB>
                      <a:noFill/>
                    </a:lnB>
                    <a:solidFill>
                      <a:srgbClr val="F2F2F2"/>
                    </a:solidFill>
                  </a:tcPr>
                </a:tc>
                <a:tc>
                  <a:txBody>
                    <a:bodyPr/>
                    <a:lstStyle/>
                    <a:p>
                      <a:pPr algn="ctr"/>
                      <a:r>
                        <a:rPr lang="fr-FR" sz="1500"/>
                        <a:t>grave</a:t>
                      </a:r>
                    </a:p>
                  </a:txBody>
                  <a:tcPr marL="12780" marR="12780" marT="12778" marB="12778" anchor="ctr">
                    <a:lnL>
                      <a:noFill/>
                    </a:lnL>
                    <a:lnR>
                      <a:noFill/>
                    </a:lnR>
                    <a:lnT>
                      <a:noFill/>
                    </a:lnT>
                    <a:lnB>
                      <a:noFill/>
                    </a:lnB>
                    <a:solidFill>
                      <a:srgbClr val="F2F2F2"/>
                    </a:solidFill>
                  </a:tcPr>
                </a:tc>
              </a:tr>
              <a:tr h="444449">
                <a:tc>
                  <a:txBody>
                    <a:bodyPr/>
                    <a:lstStyle/>
                    <a:p>
                      <a:r>
                        <a:rPr lang="fr-FR" sz="1500" dirty="0"/>
                        <a:t>Danger pour les travailleurs</a:t>
                      </a:r>
                    </a:p>
                  </a:txBody>
                  <a:tcPr marL="12780" marR="12780" marT="12778" marB="12778" anchor="ctr">
                    <a:lnL>
                      <a:noFill/>
                    </a:lnL>
                    <a:lnR>
                      <a:noFill/>
                    </a:lnR>
                    <a:lnT>
                      <a:noFill/>
                    </a:lnT>
                    <a:lnB>
                      <a:noFill/>
                    </a:lnB>
                    <a:solidFill>
                      <a:srgbClr val="BFBFBF"/>
                    </a:solidFill>
                  </a:tcPr>
                </a:tc>
                <a:tc>
                  <a:txBody>
                    <a:bodyPr/>
                    <a:lstStyle/>
                    <a:p>
                      <a:pPr algn="ctr"/>
                      <a:r>
                        <a:rPr lang="fr-FR" sz="1500" dirty="0"/>
                        <a:t>-</a:t>
                      </a:r>
                    </a:p>
                  </a:txBody>
                  <a:tcPr marL="12780" marR="12780" marT="12778" marB="12778" anchor="ctr">
                    <a:lnL>
                      <a:noFill/>
                    </a:lnL>
                    <a:lnR>
                      <a:noFill/>
                    </a:lnR>
                    <a:lnT>
                      <a:noFill/>
                    </a:lnT>
                    <a:lnB>
                      <a:noFill/>
                    </a:lnB>
                    <a:solidFill>
                      <a:srgbClr val="BFBFBF"/>
                    </a:solidFill>
                  </a:tcPr>
                </a:tc>
                <a:tc>
                  <a:txBody>
                    <a:bodyPr/>
                    <a:lstStyle/>
                    <a:p>
                      <a:pPr algn="ctr"/>
                      <a:r>
                        <a:rPr lang="fr-FR" sz="1500"/>
                        <a:t>oui</a:t>
                      </a:r>
                    </a:p>
                  </a:txBody>
                  <a:tcPr marL="12780" marR="12780" marT="12778" marB="12778" anchor="ctr">
                    <a:lnL>
                      <a:noFill/>
                    </a:lnL>
                    <a:lnR>
                      <a:noFill/>
                    </a:lnR>
                    <a:lnT>
                      <a:noFill/>
                    </a:lnT>
                    <a:lnB>
                      <a:noFill/>
                    </a:lnB>
                    <a:solidFill>
                      <a:srgbClr val="BFBFBF"/>
                    </a:solidFill>
                  </a:tcPr>
                </a:tc>
                <a:tc>
                  <a:txBody>
                    <a:bodyPr/>
                    <a:lstStyle/>
                    <a:p>
                      <a:pPr algn="ctr"/>
                      <a:r>
                        <a:rPr lang="fr-FR" sz="1500"/>
                        <a:t>sérieux</a:t>
                      </a:r>
                    </a:p>
                  </a:txBody>
                  <a:tcPr marL="12780" marR="12780" marT="12778" marB="12778" anchor="ctr">
                    <a:lnL>
                      <a:noFill/>
                    </a:lnL>
                    <a:lnR>
                      <a:noFill/>
                    </a:lnR>
                    <a:lnT>
                      <a:noFill/>
                    </a:lnT>
                    <a:lnB>
                      <a:noFill/>
                    </a:lnB>
                    <a:solidFill>
                      <a:srgbClr val="BFBFBF"/>
                    </a:solidFill>
                  </a:tcPr>
                </a:tc>
                <a:tc>
                  <a:txBody>
                    <a:bodyPr/>
                    <a:lstStyle/>
                    <a:p>
                      <a:pPr algn="ctr"/>
                      <a:r>
                        <a:rPr lang="fr-FR" sz="1500"/>
                        <a:t>sérieux</a:t>
                      </a:r>
                    </a:p>
                  </a:txBody>
                  <a:tcPr marL="12780" marR="12780" marT="12778" marB="12778" anchor="ctr">
                    <a:lnL>
                      <a:noFill/>
                    </a:lnL>
                    <a:lnR>
                      <a:noFill/>
                    </a:lnR>
                    <a:lnT>
                      <a:noFill/>
                    </a:lnT>
                    <a:lnB>
                      <a:noFill/>
                    </a:lnB>
                    <a:solidFill>
                      <a:srgbClr val="BFBFBF"/>
                    </a:solidFill>
                  </a:tcPr>
                </a:tc>
              </a:tr>
              <a:tr h="482756">
                <a:tc>
                  <a:txBody>
                    <a:bodyPr/>
                    <a:lstStyle/>
                    <a:p>
                      <a:r>
                        <a:rPr lang="fr-FR" sz="1500"/>
                        <a:t>Propagation dans la collectivité</a:t>
                      </a:r>
                    </a:p>
                  </a:txBody>
                  <a:tcPr marL="12780" marR="12780" marT="12778" marB="12778" anchor="ctr">
                    <a:lnL>
                      <a:noFill/>
                    </a:lnL>
                    <a:lnR>
                      <a:noFill/>
                    </a:lnR>
                    <a:lnT>
                      <a:noFill/>
                    </a:lnT>
                    <a:lnB>
                      <a:noFill/>
                    </a:lnB>
                    <a:solidFill>
                      <a:srgbClr val="F2F2F2"/>
                    </a:solidFill>
                  </a:tcPr>
                </a:tc>
                <a:tc>
                  <a:txBody>
                    <a:bodyPr/>
                    <a:lstStyle/>
                    <a:p>
                      <a:pPr algn="ctr"/>
                      <a:r>
                        <a:rPr lang="fr-FR" sz="1500" dirty="0"/>
                        <a:t>-</a:t>
                      </a:r>
                    </a:p>
                  </a:txBody>
                  <a:tcPr marL="12780" marR="12780" marT="12778" marB="12778" anchor="ctr">
                    <a:lnL>
                      <a:noFill/>
                    </a:lnL>
                    <a:lnR>
                      <a:noFill/>
                    </a:lnR>
                    <a:lnT>
                      <a:noFill/>
                    </a:lnT>
                    <a:lnB>
                      <a:noFill/>
                    </a:lnB>
                    <a:solidFill>
                      <a:srgbClr val="F2F2F2"/>
                    </a:solidFill>
                  </a:tcPr>
                </a:tc>
                <a:tc>
                  <a:txBody>
                    <a:bodyPr/>
                    <a:lstStyle/>
                    <a:p>
                      <a:pPr algn="ctr"/>
                      <a:r>
                        <a:rPr lang="fr-FR" sz="1500"/>
                        <a:t>peu probable</a:t>
                      </a:r>
                    </a:p>
                  </a:txBody>
                  <a:tcPr marL="12780" marR="12780" marT="12778" marB="12778" anchor="ctr">
                    <a:lnL>
                      <a:noFill/>
                    </a:lnL>
                    <a:lnR>
                      <a:noFill/>
                    </a:lnR>
                    <a:lnT>
                      <a:noFill/>
                    </a:lnT>
                    <a:lnB>
                      <a:noFill/>
                    </a:lnB>
                    <a:solidFill>
                      <a:srgbClr val="F2F2F2"/>
                    </a:solidFill>
                  </a:tcPr>
                </a:tc>
                <a:tc>
                  <a:txBody>
                    <a:bodyPr/>
                    <a:lstStyle/>
                    <a:p>
                      <a:pPr algn="ctr"/>
                      <a:r>
                        <a:rPr lang="fr-FR" sz="1500"/>
                        <a:t>possible</a:t>
                      </a:r>
                    </a:p>
                  </a:txBody>
                  <a:tcPr marL="12780" marR="12780" marT="12778" marB="12778" anchor="ctr">
                    <a:lnL>
                      <a:noFill/>
                    </a:lnL>
                    <a:lnR>
                      <a:noFill/>
                    </a:lnR>
                    <a:lnT>
                      <a:noFill/>
                    </a:lnT>
                    <a:lnB>
                      <a:noFill/>
                    </a:lnB>
                    <a:solidFill>
                      <a:srgbClr val="F2F2F2"/>
                    </a:solidFill>
                  </a:tcPr>
                </a:tc>
                <a:tc>
                  <a:txBody>
                    <a:bodyPr/>
                    <a:lstStyle/>
                    <a:p>
                      <a:pPr algn="ctr"/>
                      <a:r>
                        <a:rPr lang="fr-FR" sz="1500" dirty="0"/>
                        <a:t>élevée</a:t>
                      </a:r>
                    </a:p>
                  </a:txBody>
                  <a:tcPr marL="12780" marR="12780" marT="12778" marB="12778" anchor="ctr">
                    <a:lnL>
                      <a:noFill/>
                    </a:lnL>
                    <a:lnR>
                      <a:noFill/>
                    </a:lnR>
                    <a:lnT>
                      <a:noFill/>
                    </a:lnT>
                    <a:lnB>
                      <a:noFill/>
                    </a:lnB>
                    <a:solidFill>
                      <a:srgbClr val="F2F2F2"/>
                    </a:solidFill>
                  </a:tcPr>
                </a:tc>
              </a:tr>
              <a:tr h="654978">
                <a:tc>
                  <a:txBody>
                    <a:bodyPr/>
                    <a:lstStyle/>
                    <a:p>
                      <a:r>
                        <a:rPr lang="fr-FR" sz="1500" dirty="0"/>
                        <a:t>Existence d’une prophylaxie ou d’un traitement efficace</a:t>
                      </a:r>
                    </a:p>
                  </a:txBody>
                  <a:tcPr marL="12780" marR="12780" marT="12778" marB="12778" anchor="ctr">
                    <a:lnL>
                      <a:noFill/>
                    </a:lnL>
                    <a:lnR>
                      <a:noFill/>
                    </a:lnR>
                    <a:lnT>
                      <a:noFill/>
                    </a:lnT>
                    <a:lnB>
                      <a:noFill/>
                    </a:lnB>
                    <a:solidFill>
                      <a:srgbClr val="BFBFBF"/>
                    </a:solidFill>
                  </a:tcPr>
                </a:tc>
                <a:tc>
                  <a:txBody>
                    <a:bodyPr/>
                    <a:lstStyle/>
                    <a:p>
                      <a:pPr algn="ctr"/>
                      <a:r>
                        <a:rPr lang="fr-FR" sz="1500"/>
                        <a:t>-</a:t>
                      </a:r>
                    </a:p>
                  </a:txBody>
                  <a:tcPr marL="12780" marR="12780" marT="12778" marB="12778" anchor="ctr">
                    <a:lnL>
                      <a:noFill/>
                    </a:lnL>
                    <a:lnR>
                      <a:noFill/>
                    </a:lnR>
                    <a:lnT>
                      <a:noFill/>
                    </a:lnT>
                    <a:lnB>
                      <a:noFill/>
                    </a:lnB>
                    <a:solidFill>
                      <a:srgbClr val="BFBFBF"/>
                    </a:solidFill>
                  </a:tcPr>
                </a:tc>
                <a:tc>
                  <a:txBody>
                    <a:bodyPr/>
                    <a:lstStyle/>
                    <a:p>
                      <a:pPr algn="ctr"/>
                      <a:r>
                        <a:rPr lang="fr-FR" sz="1500"/>
                        <a:t>oui</a:t>
                      </a:r>
                    </a:p>
                  </a:txBody>
                  <a:tcPr marL="12780" marR="12780" marT="12778" marB="12778" anchor="ctr">
                    <a:lnL>
                      <a:noFill/>
                    </a:lnL>
                    <a:lnR>
                      <a:noFill/>
                    </a:lnR>
                    <a:lnT>
                      <a:noFill/>
                    </a:lnT>
                    <a:lnB>
                      <a:noFill/>
                    </a:lnB>
                    <a:solidFill>
                      <a:srgbClr val="BFBFBF"/>
                    </a:solidFill>
                  </a:tcPr>
                </a:tc>
                <a:tc>
                  <a:txBody>
                    <a:bodyPr/>
                    <a:lstStyle/>
                    <a:p>
                      <a:pPr algn="ctr"/>
                      <a:r>
                        <a:rPr lang="fr-FR" sz="1500" dirty="0"/>
                        <a:t>oui</a:t>
                      </a:r>
                    </a:p>
                  </a:txBody>
                  <a:tcPr marL="12780" marR="12780" marT="12778" marB="12778" anchor="ctr">
                    <a:lnL>
                      <a:noFill/>
                    </a:lnL>
                    <a:lnR>
                      <a:noFill/>
                    </a:lnR>
                    <a:lnT>
                      <a:noFill/>
                    </a:lnT>
                    <a:lnB>
                      <a:noFill/>
                    </a:lnB>
                    <a:solidFill>
                      <a:srgbClr val="BFBFBF"/>
                    </a:solidFill>
                  </a:tcPr>
                </a:tc>
                <a:tc>
                  <a:txBody>
                    <a:bodyPr/>
                    <a:lstStyle/>
                    <a:p>
                      <a:pPr algn="ctr"/>
                      <a:r>
                        <a:rPr lang="fr-FR" sz="1500"/>
                        <a:t>non</a:t>
                      </a:r>
                    </a:p>
                  </a:txBody>
                  <a:tcPr marL="12780" marR="12780" marT="12778" marB="12778" anchor="ctr">
                    <a:lnL>
                      <a:noFill/>
                    </a:lnL>
                    <a:lnR>
                      <a:noFill/>
                    </a:lnR>
                    <a:lnT>
                      <a:noFill/>
                    </a:lnT>
                    <a:lnB>
                      <a:noFill/>
                    </a:lnB>
                    <a:solidFill>
                      <a:srgbClr val="BFBFBF"/>
                    </a:solidFill>
                  </a:tcPr>
                </a:tc>
              </a:tr>
              <a:tr h="1707620">
                <a:tc>
                  <a:txBody>
                    <a:bodyPr/>
                    <a:lstStyle/>
                    <a:p>
                      <a:r>
                        <a:rPr lang="fr-FR" sz="1500" dirty="0"/>
                        <a:t>Exemples</a:t>
                      </a:r>
                    </a:p>
                  </a:txBody>
                  <a:tcPr marL="12780" marR="12780" marT="12778" marB="12778" anchor="ctr">
                    <a:lnL>
                      <a:noFill/>
                    </a:lnL>
                    <a:lnR>
                      <a:noFill/>
                    </a:lnR>
                    <a:lnT>
                      <a:noFill/>
                    </a:lnT>
                    <a:lnB>
                      <a:noFill/>
                    </a:lnB>
                    <a:solidFill>
                      <a:srgbClr val="F2F2F2"/>
                    </a:solidFill>
                  </a:tcPr>
                </a:tc>
                <a:tc>
                  <a:txBody>
                    <a:bodyPr/>
                    <a:lstStyle/>
                    <a:p>
                      <a:pPr algn="ctr"/>
                      <a:r>
                        <a:rPr lang="fr-FR" sz="1200" dirty="0"/>
                        <a:t>pas de liste réglementaire</a:t>
                      </a:r>
                    </a:p>
                  </a:txBody>
                  <a:tcPr marL="12780" marR="12780" marT="12778" marB="12778" anchor="ctr">
                    <a:lnL>
                      <a:noFill/>
                    </a:lnL>
                    <a:lnR>
                      <a:noFill/>
                    </a:lnR>
                    <a:lnT>
                      <a:noFill/>
                    </a:lnT>
                    <a:lnB>
                      <a:noFill/>
                    </a:lnB>
                    <a:solidFill>
                      <a:srgbClr val="F2F2F2"/>
                    </a:solidFill>
                  </a:tcPr>
                </a:tc>
                <a:tc>
                  <a:txBody>
                    <a:bodyPr/>
                    <a:lstStyle/>
                    <a:p>
                      <a:pPr algn="ctr"/>
                      <a:r>
                        <a:rPr lang="it-IT" sz="1200" i="1" dirty="0"/>
                        <a:t>C. tetani</a:t>
                      </a:r>
                      <a:r>
                        <a:rPr lang="it-IT" sz="1200" dirty="0"/>
                        <a:t/>
                      </a:r>
                      <a:br>
                        <a:rPr lang="it-IT" sz="1200" dirty="0"/>
                      </a:br>
                      <a:r>
                        <a:rPr lang="it-IT" sz="1200" dirty="0"/>
                        <a:t>EBV</a:t>
                      </a:r>
                      <a:br>
                        <a:rPr lang="it-IT" sz="1200" dirty="0"/>
                      </a:br>
                      <a:r>
                        <a:rPr lang="it-IT" sz="1200" i="1" dirty="0"/>
                        <a:t>C. albicans</a:t>
                      </a:r>
                      <a:r>
                        <a:rPr lang="it-IT" sz="1200" dirty="0"/>
                        <a:t/>
                      </a:r>
                      <a:br>
                        <a:rPr lang="it-IT" sz="1200" dirty="0"/>
                      </a:br>
                      <a:r>
                        <a:rPr lang="it-IT" sz="1200" i="1" dirty="0"/>
                        <a:t>T. saginata</a:t>
                      </a:r>
                      <a:endParaRPr lang="it-IT" sz="1200" dirty="0"/>
                    </a:p>
                  </a:txBody>
                  <a:tcPr marL="12780" marR="12780" marT="12778" marB="12778" anchor="ctr">
                    <a:lnL>
                      <a:noFill/>
                    </a:lnL>
                    <a:lnR>
                      <a:noFill/>
                    </a:lnR>
                    <a:lnT>
                      <a:noFill/>
                    </a:lnT>
                    <a:lnB>
                      <a:noFill/>
                    </a:lnB>
                    <a:solidFill>
                      <a:srgbClr val="F2F2F2"/>
                    </a:solidFill>
                  </a:tcPr>
                </a:tc>
                <a:tc>
                  <a:txBody>
                    <a:bodyPr/>
                    <a:lstStyle/>
                    <a:p>
                      <a:pPr algn="ctr"/>
                      <a:r>
                        <a:rPr lang="pt-BR" sz="1200" i="1" dirty="0"/>
                        <a:t>M. tuberculosis</a:t>
                      </a:r>
                      <a:r>
                        <a:rPr lang="pt-BR" sz="1200" dirty="0"/>
                        <a:t/>
                      </a:r>
                      <a:br>
                        <a:rPr lang="pt-BR" sz="1200" dirty="0"/>
                      </a:br>
                      <a:r>
                        <a:rPr lang="pt-BR" sz="1200" dirty="0"/>
                        <a:t>VHC </a:t>
                      </a:r>
                      <a:br>
                        <a:rPr lang="pt-BR" sz="1200" dirty="0"/>
                      </a:br>
                      <a:r>
                        <a:rPr lang="pt-BR" sz="1200" i="1" dirty="0"/>
                        <a:t>C. imitis</a:t>
                      </a:r>
                      <a:r>
                        <a:rPr lang="pt-BR" sz="1200" dirty="0"/>
                        <a:t/>
                      </a:r>
                      <a:br>
                        <a:rPr lang="pt-BR" sz="1200" dirty="0"/>
                      </a:br>
                      <a:r>
                        <a:rPr lang="pt-BR" sz="1200" i="1" dirty="0"/>
                        <a:t>P. falciparum</a:t>
                      </a:r>
                      <a:endParaRPr lang="pt-BR" sz="1200" dirty="0"/>
                    </a:p>
                  </a:txBody>
                  <a:tcPr marL="12780" marR="12780" marT="12778" marB="12778" anchor="ctr">
                    <a:lnL>
                      <a:noFill/>
                    </a:lnL>
                    <a:lnR>
                      <a:noFill/>
                    </a:lnR>
                    <a:lnT>
                      <a:noFill/>
                    </a:lnT>
                    <a:lnB>
                      <a:noFill/>
                    </a:lnB>
                    <a:solidFill>
                      <a:srgbClr val="F2F2F2"/>
                    </a:solidFill>
                  </a:tcPr>
                </a:tc>
                <a:tc>
                  <a:txBody>
                    <a:bodyPr/>
                    <a:lstStyle/>
                    <a:p>
                      <a:pPr algn="ctr"/>
                      <a:r>
                        <a:rPr lang="fr-FR" sz="1200" dirty="0"/>
                        <a:t>virus Ebola</a:t>
                      </a:r>
                      <a:br>
                        <a:rPr lang="fr-FR" sz="1200" dirty="0"/>
                      </a:br>
                      <a:r>
                        <a:rPr lang="fr-FR" sz="1200" dirty="0"/>
                        <a:t>virus de la variole</a:t>
                      </a:r>
                    </a:p>
                  </a:txBody>
                  <a:tcPr marL="12780" marR="12780" marT="12778" marB="12778" anchor="ctr">
                    <a:lnL>
                      <a:noFill/>
                    </a:lnL>
                    <a:lnR>
                      <a:noFill/>
                    </a:lnR>
                    <a:lnT>
                      <a:noFill/>
                    </a:lnT>
                    <a:lnB>
                      <a:noFill/>
                    </a:lnB>
                    <a:solidFill>
                      <a:srgbClr val="F2F2F2"/>
                    </a:solidFill>
                  </a:tcPr>
                </a:tc>
              </a:tr>
            </a:tbl>
          </a:graphicData>
        </a:graphic>
      </p:graphicFrame>
      <p:sp>
        <p:nvSpPr>
          <p:cNvPr id="9" name="Rectangle 8"/>
          <p:cNvSpPr/>
          <p:nvPr/>
        </p:nvSpPr>
        <p:spPr bwMode="auto">
          <a:xfrm>
            <a:off x="3779838" y="1628775"/>
            <a:ext cx="4464050" cy="3960813"/>
          </a:xfrm>
          <a:prstGeom prst="rect">
            <a:avLst/>
          </a:prstGeom>
          <a:solidFill>
            <a:schemeClr val="accent3">
              <a:lumMod val="95000"/>
            </a:schemeClr>
          </a:solidFill>
          <a:ln w="9525" cap="flat" cmpd="sng" algn="ctr">
            <a:solidFill>
              <a:schemeClr val="accent3">
                <a:lumMod val="95000"/>
              </a:schemeClr>
            </a:solidFill>
            <a:prstDash val="solid"/>
            <a:round/>
            <a:headEnd type="none" w="med" len="med"/>
            <a:tailEnd type="none" w="med" len="med"/>
          </a:ln>
          <a:effectLst/>
          <a:extLst/>
        </p:spPr>
        <p:txBody>
          <a:bodyPr/>
          <a:lstStyle/>
          <a:p>
            <a:pPr>
              <a:buClr>
                <a:srgbClr val="000000"/>
              </a:buClr>
              <a:buSzPct val="100000"/>
              <a:buFont typeface="Times New Roman" pitchFamily="16" charset="0"/>
              <a:buNone/>
              <a:defRPr/>
            </a:pPr>
            <a:endParaRPr lang="fr-FR"/>
          </a:p>
        </p:txBody>
      </p:sp>
      <p:sp>
        <p:nvSpPr>
          <p:cNvPr id="10" name="Rectangle 9"/>
          <p:cNvSpPr/>
          <p:nvPr/>
        </p:nvSpPr>
        <p:spPr bwMode="auto">
          <a:xfrm>
            <a:off x="4932363" y="1628775"/>
            <a:ext cx="3311525" cy="3887788"/>
          </a:xfrm>
          <a:prstGeom prst="rect">
            <a:avLst/>
          </a:prstGeom>
          <a:solidFill>
            <a:schemeClr val="accent3">
              <a:lumMod val="95000"/>
            </a:schemeClr>
          </a:solidFill>
          <a:ln w="9525" cap="flat" cmpd="sng" algn="ctr">
            <a:solidFill>
              <a:schemeClr val="accent3">
                <a:lumMod val="95000"/>
              </a:schemeClr>
            </a:solidFill>
            <a:prstDash val="solid"/>
            <a:round/>
            <a:headEnd type="none" w="med" len="med"/>
            <a:tailEnd type="none" w="med" len="med"/>
          </a:ln>
          <a:effectLst/>
          <a:extLst/>
        </p:spPr>
        <p:txBody>
          <a:bodyPr/>
          <a:lstStyle/>
          <a:p>
            <a:pPr>
              <a:buClr>
                <a:srgbClr val="000000"/>
              </a:buClr>
              <a:buSzPct val="100000"/>
              <a:buFont typeface="Times New Roman" pitchFamily="16" charset="0"/>
              <a:buNone/>
              <a:defRPr/>
            </a:pPr>
            <a:endParaRPr lang="fr-FR"/>
          </a:p>
        </p:txBody>
      </p:sp>
      <p:sp>
        <p:nvSpPr>
          <p:cNvPr id="11" name="Rectangle 10"/>
          <p:cNvSpPr/>
          <p:nvPr/>
        </p:nvSpPr>
        <p:spPr bwMode="auto">
          <a:xfrm>
            <a:off x="6011863" y="1628775"/>
            <a:ext cx="2160587" cy="3887788"/>
          </a:xfrm>
          <a:prstGeom prst="rect">
            <a:avLst/>
          </a:prstGeom>
          <a:solidFill>
            <a:schemeClr val="accent3">
              <a:lumMod val="95000"/>
            </a:schemeClr>
          </a:solidFill>
          <a:ln w="9525" cap="flat" cmpd="sng" algn="ctr">
            <a:solidFill>
              <a:schemeClr val="accent3">
                <a:lumMod val="95000"/>
              </a:schemeClr>
            </a:solidFill>
            <a:prstDash val="solid"/>
            <a:round/>
            <a:headEnd type="none" w="med" len="med"/>
            <a:tailEnd type="none" w="med" len="med"/>
          </a:ln>
          <a:effectLst/>
          <a:extLst/>
        </p:spPr>
        <p:txBody>
          <a:bodyPr/>
          <a:lstStyle/>
          <a:p>
            <a:pPr>
              <a:buClr>
                <a:srgbClr val="000000"/>
              </a:buClr>
              <a:buSzPct val="100000"/>
              <a:buFont typeface="Times New Roman" pitchFamily="16" charset="0"/>
              <a:buNone/>
              <a:defRPr/>
            </a:pPr>
            <a:endParaRPr lang="fr-FR"/>
          </a:p>
        </p:txBody>
      </p:sp>
      <p:sp>
        <p:nvSpPr>
          <p:cNvPr id="12" name="Rectangle 11"/>
          <p:cNvSpPr/>
          <p:nvPr/>
        </p:nvSpPr>
        <p:spPr bwMode="auto">
          <a:xfrm>
            <a:off x="7092950" y="1628775"/>
            <a:ext cx="1150938" cy="3887788"/>
          </a:xfrm>
          <a:prstGeom prst="rect">
            <a:avLst/>
          </a:prstGeom>
          <a:solidFill>
            <a:schemeClr val="accent3">
              <a:lumMod val="95000"/>
            </a:schemeClr>
          </a:solidFill>
          <a:ln w="9525" cap="flat" cmpd="sng" algn="ctr">
            <a:solidFill>
              <a:schemeClr val="accent3">
                <a:lumMod val="95000"/>
              </a:schemeClr>
            </a:solidFill>
            <a:prstDash val="solid"/>
            <a:round/>
            <a:headEnd type="none" w="med" len="med"/>
            <a:tailEnd type="none" w="med" len="med"/>
          </a:ln>
          <a:effectLst/>
          <a:extLst/>
        </p:spPr>
        <p:txBody>
          <a:bodyPr/>
          <a:lstStyle/>
          <a:p>
            <a:pPr>
              <a:buClr>
                <a:srgbClr val="000000"/>
              </a:buClr>
              <a:buSzPct val="100000"/>
              <a:buFont typeface="Times New Roman" pitchFamily="16" charset="0"/>
              <a:buNone/>
              <a:defRPr/>
            </a:pPr>
            <a:endParaRPr lang="fr-FR"/>
          </a:p>
        </p:txBody>
      </p:sp>
      <p:sp>
        <p:nvSpPr>
          <p:cNvPr id="4" name="ZoneTexte 3"/>
          <p:cNvSpPr txBox="1"/>
          <p:nvPr/>
        </p:nvSpPr>
        <p:spPr>
          <a:xfrm>
            <a:off x="1610568" y="5644507"/>
            <a:ext cx="4536504" cy="769441"/>
          </a:xfrm>
          <a:prstGeom prst="rect">
            <a:avLst/>
          </a:prstGeom>
          <a:noFill/>
        </p:spPr>
        <p:txBody>
          <a:bodyPr>
            <a:spAutoFit/>
          </a:bodyPr>
          <a:lstStyle/>
          <a:p>
            <a:pPr>
              <a:defRPr/>
            </a:pPr>
            <a:r>
              <a:rPr lang="fr-FR" sz="1100" dirty="0">
                <a:ln w="3175">
                  <a:solidFill>
                    <a:srgbClr val="CC99FF"/>
                  </a:solidFill>
                </a:ln>
                <a:solidFill>
                  <a:schemeClr val="tx1"/>
                </a:solidFill>
                <a:hlinkClick r:id="rId5"/>
              </a:rPr>
              <a:t>http://www.esst-inrs.fr/3rb/afftexte.php?p1=arrete_du_18_juillet_1994</a:t>
            </a:r>
            <a:r>
              <a:rPr lang="fr-FR" sz="1100" dirty="0">
                <a:ln w="3175">
                  <a:solidFill>
                    <a:srgbClr val="CC99FF"/>
                  </a:solidFill>
                </a:ln>
                <a:solidFill>
                  <a:schemeClr val="tx1"/>
                </a:solidFill>
              </a:rPr>
              <a:t> </a:t>
            </a:r>
          </a:p>
          <a:p>
            <a:pPr>
              <a:defRPr/>
            </a:pPr>
            <a:r>
              <a:rPr lang="fr-FR" sz="1100" dirty="0">
                <a:ln w="3175">
                  <a:solidFill>
                    <a:srgbClr val="CC99FF"/>
                  </a:solidFill>
                </a:ln>
                <a:solidFill>
                  <a:schemeClr val="tx1"/>
                </a:solidFill>
                <a:hlinkClick r:id="rId6"/>
              </a:rPr>
              <a:t>http://www.esst-inrs.fr/3rb/afftexte.php?p1=bases_maladies</a:t>
            </a:r>
            <a:endParaRPr lang="fr-FR" sz="1100" dirty="0">
              <a:ln w="3175">
                <a:solidFill>
                  <a:srgbClr val="CC99FF"/>
                </a:solidFill>
              </a:ln>
              <a:solidFill>
                <a:schemeClr val="tx1"/>
              </a:solidFill>
            </a:endParaRPr>
          </a:p>
          <a:p>
            <a:pPr>
              <a:defRPr/>
            </a:pPr>
            <a:r>
              <a:rPr lang="fr-FR" sz="1100" dirty="0">
                <a:ln w="3175">
                  <a:solidFill>
                    <a:srgbClr val="CC99FF"/>
                  </a:solidFill>
                </a:ln>
                <a:solidFill>
                  <a:schemeClr val="tx1"/>
                </a:solidFill>
                <a:hlinkClick r:id="rId7"/>
              </a:rPr>
              <a:t>http://www.esst-inrs.fr/3rb/afftexte.php?p1=bases_agents</a:t>
            </a:r>
            <a:endParaRPr lang="fr-FR" sz="1100" dirty="0">
              <a:ln w="3175">
                <a:solidFill>
                  <a:srgbClr val="CC99FF"/>
                </a:solidFill>
              </a:ln>
              <a:solidFill>
                <a:schemeClr val="tx1"/>
              </a:solidFill>
            </a:endParaRPr>
          </a:p>
          <a:p>
            <a:pPr>
              <a:defRPr/>
            </a:pPr>
            <a:endParaRPr lang="fr-FR" sz="1100" dirty="0">
              <a:ln w="3175">
                <a:solidFill>
                  <a:srgbClr val="CC99FF"/>
                </a:solidFill>
              </a:ln>
              <a:solidFill>
                <a:schemeClr val="bg2">
                  <a:lumMod val="40000"/>
                  <a:lumOff val="60000"/>
                </a:schemeClr>
              </a:solidFill>
            </a:endParaRPr>
          </a:p>
        </p:txBody>
      </p:sp>
      <p:sp>
        <p:nvSpPr>
          <p:cNvPr id="6185" name="Text Box 4"/>
          <p:cNvSpPr txBox="1">
            <a:spLocks noChangeArrowheads="1"/>
          </p:cNvSpPr>
          <p:nvPr/>
        </p:nvSpPr>
        <p:spPr bwMode="auto">
          <a:xfrm>
            <a:off x="7540625" y="6308725"/>
            <a:ext cx="992188" cy="2460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eaLnBrk="0" hangingPunct="0">
              <a:spcBef>
                <a:spcPts val="8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charset="0"/>
                <a:cs typeface="Arial" charset="0"/>
              </a:defRPr>
            </a:lvl1pPr>
            <a:lvl2pPr eaLnBrk="0" hangingPunct="0">
              <a:spcBef>
                <a:spcPts val="7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charset="0"/>
                <a:cs typeface="Arial" charset="0"/>
              </a:defRPr>
            </a:lvl2pPr>
            <a:lvl3pPr eaLnBrk="0" hangingPunct="0">
              <a:spcBef>
                <a:spcPts val="6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cs typeface="Arial" charset="0"/>
              </a:defRPr>
            </a:lvl3pPr>
            <a:lvl4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4pPr>
            <a:lvl5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9pPr>
          </a:lstStyle>
          <a:p>
            <a:pPr eaLnBrk="1" hangingPunct="1">
              <a:spcBef>
                <a:spcPct val="0"/>
              </a:spcBef>
              <a:buClrTx/>
              <a:buFontTx/>
              <a:buNone/>
            </a:pPr>
            <a:r>
              <a:rPr lang="fr-FR" altLang="fr-FR" sz="1000">
                <a:latin typeface="Chiller" pitchFamily="82" charset="0"/>
              </a:rPr>
              <a:t>Année 2016/2017</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xit" presetSubtype="0" fill="hold" grpId="0" nodeType="clickEffect">
                                  <p:stCondLst>
                                    <p:cond delay="0"/>
                                  </p:stCondLst>
                                  <p:childTnLst>
                                    <p:animEffect transition="out" filter="fade">
                                      <p:cBhvr>
                                        <p:cTn id="6" dur="500"/>
                                        <p:tgtEl>
                                          <p:spTgt spid="9"/>
                                        </p:tgtEl>
                                      </p:cBhvr>
                                    </p:animEffect>
                                    <p:set>
                                      <p:cBhvr>
                                        <p:cTn id="7" dur="1" fill="hold">
                                          <p:stCondLst>
                                            <p:cond delay="499"/>
                                          </p:stCondLst>
                                        </p:cTn>
                                        <p:tgtEl>
                                          <p:spTgt spid="9"/>
                                        </p:tgtEl>
                                        <p:attrNameLst>
                                          <p:attrName>style.visibility</p:attrName>
                                        </p:attrNameLst>
                                      </p:cBhvr>
                                      <p:to>
                                        <p:strVal val="hidden"/>
                                      </p:to>
                                    </p:se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xit" presetSubtype="4" fill="hold" grpId="0" nodeType="clickEffect">
                                  <p:stCondLst>
                                    <p:cond delay="0"/>
                                  </p:stCondLst>
                                  <p:childTnLst>
                                    <p:anim calcmode="lin" valueType="num">
                                      <p:cBhvr additive="base">
                                        <p:cTn id="11" dur="500"/>
                                        <p:tgtEl>
                                          <p:spTgt spid="10"/>
                                        </p:tgtEl>
                                        <p:attrNameLst>
                                          <p:attrName>ppt_x</p:attrName>
                                        </p:attrNameLst>
                                      </p:cBhvr>
                                      <p:tavLst>
                                        <p:tav tm="0">
                                          <p:val>
                                            <p:strVal val="ppt_x"/>
                                          </p:val>
                                        </p:tav>
                                        <p:tav tm="100000">
                                          <p:val>
                                            <p:strVal val="ppt_x"/>
                                          </p:val>
                                        </p:tav>
                                      </p:tavLst>
                                    </p:anim>
                                    <p:anim calcmode="lin" valueType="num">
                                      <p:cBhvr additive="base">
                                        <p:cTn id="12" dur="500"/>
                                        <p:tgtEl>
                                          <p:spTgt spid="10"/>
                                        </p:tgtEl>
                                        <p:attrNameLst>
                                          <p:attrName>ppt_y</p:attrName>
                                        </p:attrNameLst>
                                      </p:cBhvr>
                                      <p:tavLst>
                                        <p:tav tm="0">
                                          <p:val>
                                            <p:strVal val="ppt_y"/>
                                          </p:val>
                                        </p:tav>
                                        <p:tav tm="100000">
                                          <p:val>
                                            <p:strVal val="1+ppt_h/2"/>
                                          </p:val>
                                        </p:tav>
                                      </p:tavLst>
                                    </p:anim>
                                    <p:set>
                                      <p:cBhvr>
                                        <p:cTn id="13" dur="1" fill="hold">
                                          <p:stCondLst>
                                            <p:cond delay="499"/>
                                          </p:stCondLst>
                                        </p:cTn>
                                        <p:tgtEl>
                                          <p:spTgt spid="10"/>
                                        </p:tgtEl>
                                        <p:attrNameLst>
                                          <p:attrName>style.visibility</p:attrName>
                                        </p:attrNameLst>
                                      </p:cBhvr>
                                      <p:to>
                                        <p:strVal val="hidden"/>
                                      </p:to>
                                    </p:set>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xit" presetSubtype="4" fill="hold" grpId="0" nodeType="clickEffect">
                                  <p:stCondLst>
                                    <p:cond delay="0"/>
                                  </p:stCondLst>
                                  <p:childTnLst>
                                    <p:anim calcmode="lin" valueType="num">
                                      <p:cBhvr additive="base">
                                        <p:cTn id="17" dur="500"/>
                                        <p:tgtEl>
                                          <p:spTgt spid="11"/>
                                        </p:tgtEl>
                                        <p:attrNameLst>
                                          <p:attrName>ppt_x</p:attrName>
                                        </p:attrNameLst>
                                      </p:cBhvr>
                                      <p:tavLst>
                                        <p:tav tm="0">
                                          <p:val>
                                            <p:strVal val="ppt_x"/>
                                          </p:val>
                                        </p:tav>
                                        <p:tav tm="100000">
                                          <p:val>
                                            <p:strVal val="ppt_x"/>
                                          </p:val>
                                        </p:tav>
                                      </p:tavLst>
                                    </p:anim>
                                    <p:anim calcmode="lin" valueType="num">
                                      <p:cBhvr additive="base">
                                        <p:cTn id="18" dur="500"/>
                                        <p:tgtEl>
                                          <p:spTgt spid="11"/>
                                        </p:tgtEl>
                                        <p:attrNameLst>
                                          <p:attrName>ppt_y</p:attrName>
                                        </p:attrNameLst>
                                      </p:cBhvr>
                                      <p:tavLst>
                                        <p:tav tm="0">
                                          <p:val>
                                            <p:strVal val="ppt_y"/>
                                          </p:val>
                                        </p:tav>
                                        <p:tav tm="100000">
                                          <p:val>
                                            <p:strVal val="1+ppt_h/2"/>
                                          </p:val>
                                        </p:tav>
                                      </p:tavLst>
                                    </p:anim>
                                    <p:set>
                                      <p:cBhvr>
                                        <p:cTn id="19" dur="1" fill="hold">
                                          <p:stCondLst>
                                            <p:cond delay="499"/>
                                          </p:stCondLst>
                                        </p:cTn>
                                        <p:tgtEl>
                                          <p:spTgt spid="11"/>
                                        </p:tgtEl>
                                        <p:attrNameLst>
                                          <p:attrName>style.visibility</p:attrName>
                                        </p:attrNameLst>
                                      </p:cBhvr>
                                      <p:to>
                                        <p:strVal val="hidden"/>
                                      </p:to>
                                    </p:set>
                                  </p:childTnLst>
                                </p:cTn>
                              </p:par>
                            </p:childTnLst>
                          </p:cTn>
                        </p:par>
                      </p:childTnLst>
                    </p:cTn>
                  </p:par>
                  <p:par>
                    <p:cTn id="20" fill="hold" nodeType="clickPar">
                      <p:stCondLst>
                        <p:cond delay="indefinite"/>
                      </p:stCondLst>
                      <p:childTnLst>
                        <p:par>
                          <p:cTn id="21" fill="hold" nodeType="withGroup">
                            <p:stCondLst>
                              <p:cond delay="0"/>
                            </p:stCondLst>
                            <p:childTnLst>
                              <p:par>
                                <p:cTn id="22" presetID="2" presetClass="exit" presetSubtype="4" fill="hold" grpId="0" nodeType="clickEffect">
                                  <p:stCondLst>
                                    <p:cond delay="0"/>
                                  </p:stCondLst>
                                  <p:childTnLst>
                                    <p:anim calcmode="lin" valueType="num">
                                      <p:cBhvr additive="base">
                                        <p:cTn id="23" dur="500"/>
                                        <p:tgtEl>
                                          <p:spTgt spid="12"/>
                                        </p:tgtEl>
                                        <p:attrNameLst>
                                          <p:attrName>ppt_x</p:attrName>
                                        </p:attrNameLst>
                                      </p:cBhvr>
                                      <p:tavLst>
                                        <p:tav tm="0">
                                          <p:val>
                                            <p:strVal val="ppt_x"/>
                                          </p:val>
                                        </p:tav>
                                        <p:tav tm="100000">
                                          <p:val>
                                            <p:strVal val="ppt_x"/>
                                          </p:val>
                                        </p:tav>
                                      </p:tavLst>
                                    </p:anim>
                                    <p:anim calcmode="lin" valueType="num">
                                      <p:cBhvr additive="base">
                                        <p:cTn id="24" dur="500"/>
                                        <p:tgtEl>
                                          <p:spTgt spid="12"/>
                                        </p:tgtEl>
                                        <p:attrNameLst>
                                          <p:attrName>ppt_y</p:attrName>
                                        </p:attrNameLst>
                                      </p:cBhvr>
                                      <p:tavLst>
                                        <p:tav tm="0">
                                          <p:val>
                                            <p:strVal val="ppt_y"/>
                                          </p:val>
                                        </p:tav>
                                        <p:tav tm="100000">
                                          <p:val>
                                            <p:strVal val="1+ppt_h/2"/>
                                          </p:val>
                                        </p:tav>
                                      </p:tavLst>
                                    </p:anim>
                                    <p:set>
                                      <p:cBhvr>
                                        <p:cTn id="25" dur="1" fill="hold">
                                          <p:stCondLst>
                                            <p:cond delay="499"/>
                                          </p:stCondLst>
                                        </p:cTn>
                                        <p:tgtEl>
                                          <p:spTgt spid="12"/>
                                        </p:tgtEl>
                                        <p:attrNameLst>
                                          <p:attrName>style.visibility</p:attrName>
                                        </p:attrNameLst>
                                      </p:cBhvr>
                                      <p:to>
                                        <p:strVal val="hidden"/>
                                      </p:to>
                                    </p:set>
                                  </p:childTnLst>
                                </p:cTn>
                              </p:par>
                            </p:childTnLst>
                          </p:cTn>
                        </p:par>
                      </p:childTnLst>
                    </p:cTn>
                  </p:par>
                  <p:par>
                    <p:cTn id="26" fill="hold" nodeType="clickPar">
                      <p:stCondLst>
                        <p:cond delay="indefinite"/>
                      </p:stCondLst>
                      <p:childTnLst>
                        <p:par>
                          <p:cTn id="27" fill="hold" nodeType="withGroup">
                            <p:stCondLst>
                              <p:cond delay="0"/>
                            </p:stCondLst>
                            <p:childTnLst>
                              <p:par>
                                <p:cTn id="28" presetID="1" presetClass="entr" presetSubtype="0" fill="hold" nodeType="clickEffect">
                                  <p:stCondLst>
                                    <p:cond delay="0"/>
                                  </p:stCondLst>
                                  <p:childTnLst>
                                    <p:set>
                                      <p:cBhvr>
                                        <p:cTn id="29"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Text Box 1"/>
          <p:cNvSpPr txBox="1">
            <a:spLocks noChangeArrowheads="1"/>
          </p:cNvSpPr>
          <p:nvPr/>
        </p:nvSpPr>
        <p:spPr bwMode="auto">
          <a:xfrm>
            <a:off x="984250" y="2344738"/>
            <a:ext cx="7523163" cy="7127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eaLnBrk="0" hangingPunct="0">
              <a:spcBef>
                <a:spcPts val="8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charset="0"/>
                <a:cs typeface="Arial" charset="0"/>
              </a:defRPr>
            </a:lvl1pPr>
            <a:lvl2pPr eaLnBrk="0" hangingPunct="0">
              <a:spcBef>
                <a:spcPts val="7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charset="0"/>
                <a:cs typeface="Arial" charset="0"/>
              </a:defRPr>
            </a:lvl2pPr>
            <a:lvl3pPr eaLnBrk="0" hangingPunct="0">
              <a:spcBef>
                <a:spcPts val="6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cs typeface="Arial" charset="0"/>
              </a:defRPr>
            </a:lvl3pPr>
            <a:lvl4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4pPr>
            <a:lvl5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9pPr>
          </a:lstStyle>
          <a:p>
            <a:pPr algn="ctr" eaLnBrk="1" hangingPunct="1">
              <a:spcBef>
                <a:spcPct val="0"/>
              </a:spcBef>
              <a:buClrTx/>
              <a:buFontTx/>
              <a:buNone/>
            </a:pPr>
            <a:r>
              <a:rPr lang="fr-FR" altLang="fr-FR" sz="2400" b="1">
                <a:solidFill>
                  <a:srgbClr val="00B050"/>
                </a:solidFill>
              </a:rPr>
              <a:t>PRINCIPE 4 : Adapter le travail à l’homme</a:t>
            </a:r>
            <a:br>
              <a:rPr lang="fr-FR" altLang="fr-FR" sz="2400" b="1">
                <a:solidFill>
                  <a:srgbClr val="00B050"/>
                </a:solidFill>
              </a:rPr>
            </a:br>
            <a:endParaRPr lang="fr-FR" altLang="fr-FR" sz="2400" b="1">
              <a:solidFill>
                <a:srgbClr val="00B050"/>
              </a:solidFill>
            </a:endParaRPr>
          </a:p>
        </p:txBody>
      </p:sp>
      <p:sp>
        <p:nvSpPr>
          <p:cNvPr id="9218" name="Text Box 2"/>
          <p:cNvSpPr txBox="1">
            <a:spLocks noChangeArrowheads="1"/>
          </p:cNvSpPr>
          <p:nvPr/>
        </p:nvSpPr>
        <p:spPr bwMode="auto">
          <a:xfrm>
            <a:off x="1658938" y="2824163"/>
            <a:ext cx="6192837" cy="6492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eaLnBrk="0" hangingPunct="0">
              <a:spcBef>
                <a:spcPts val="8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charset="0"/>
                <a:cs typeface="Arial" charset="0"/>
              </a:defRPr>
            </a:lvl1pPr>
            <a:lvl2pPr eaLnBrk="0" hangingPunct="0">
              <a:spcBef>
                <a:spcPts val="7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charset="0"/>
                <a:cs typeface="Arial" charset="0"/>
              </a:defRPr>
            </a:lvl2pPr>
            <a:lvl3pPr eaLnBrk="0" hangingPunct="0">
              <a:spcBef>
                <a:spcPts val="6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cs typeface="Arial" charset="0"/>
              </a:defRPr>
            </a:lvl3pPr>
            <a:lvl4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4pPr>
            <a:lvl5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9pPr>
          </a:lstStyle>
          <a:p>
            <a:pPr algn="ctr" eaLnBrk="1" hangingPunct="1">
              <a:spcBef>
                <a:spcPct val="0"/>
              </a:spcBef>
              <a:buClrTx/>
              <a:buFontTx/>
              <a:buNone/>
            </a:pPr>
            <a:r>
              <a:rPr lang="fr-FR" altLang="fr-FR" sz="1800"/>
              <a:t>Concevoir les postes de travail et choisir les équipements, les méthodes de travail et de production</a:t>
            </a:r>
          </a:p>
        </p:txBody>
      </p:sp>
      <p:sp>
        <p:nvSpPr>
          <p:cNvPr id="9219" name="Text Box 3"/>
          <p:cNvSpPr txBox="1">
            <a:spLocks noChangeArrowheads="1"/>
          </p:cNvSpPr>
          <p:nvPr/>
        </p:nvSpPr>
        <p:spPr bwMode="auto">
          <a:xfrm>
            <a:off x="1098550" y="3789363"/>
            <a:ext cx="7561263" cy="463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eaLnBrk="0" hangingPunct="0">
              <a:spcBef>
                <a:spcPts val="8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charset="0"/>
                <a:cs typeface="Arial" charset="0"/>
              </a:defRPr>
            </a:lvl1pPr>
            <a:lvl2pPr eaLnBrk="0" hangingPunct="0">
              <a:spcBef>
                <a:spcPts val="7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charset="0"/>
                <a:cs typeface="Arial" charset="0"/>
              </a:defRPr>
            </a:lvl2pPr>
            <a:lvl3pPr eaLnBrk="0" hangingPunct="0">
              <a:spcBef>
                <a:spcPts val="6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cs typeface="Arial" charset="0"/>
              </a:defRPr>
            </a:lvl3pPr>
            <a:lvl4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4pPr>
            <a:lvl5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9pPr>
          </a:lstStyle>
          <a:p>
            <a:pPr algn="ctr" eaLnBrk="1" hangingPunct="1">
              <a:spcBef>
                <a:spcPct val="0"/>
              </a:spcBef>
              <a:buClrTx/>
              <a:buFontTx/>
              <a:buNone/>
            </a:pPr>
            <a:r>
              <a:rPr lang="fr-FR" altLang="fr-FR" sz="2400" b="1">
                <a:solidFill>
                  <a:srgbClr val="00B050"/>
                </a:solidFill>
              </a:rPr>
              <a:t>PRINCIPE 5  : Tenir compte des évolutions </a:t>
            </a:r>
          </a:p>
        </p:txBody>
      </p:sp>
      <p:sp>
        <p:nvSpPr>
          <p:cNvPr id="9220" name="Text Box 4"/>
          <p:cNvSpPr txBox="1">
            <a:spLocks noChangeArrowheads="1"/>
          </p:cNvSpPr>
          <p:nvPr/>
        </p:nvSpPr>
        <p:spPr bwMode="auto">
          <a:xfrm>
            <a:off x="984250" y="4310063"/>
            <a:ext cx="7777163" cy="371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eaLnBrk="0" hangingPunct="0">
              <a:spcBef>
                <a:spcPts val="8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charset="0"/>
                <a:cs typeface="Arial" charset="0"/>
              </a:defRPr>
            </a:lvl1pPr>
            <a:lvl2pPr eaLnBrk="0" hangingPunct="0">
              <a:spcBef>
                <a:spcPts val="7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charset="0"/>
                <a:cs typeface="Arial" charset="0"/>
              </a:defRPr>
            </a:lvl2pPr>
            <a:lvl3pPr eaLnBrk="0" hangingPunct="0">
              <a:spcBef>
                <a:spcPts val="6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cs typeface="Arial" charset="0"/>
              </a:defRPr>
            </a:lvl3pPr>
            <a:lvl4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4pPr>
            <a:lvl5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9pPr>
          </a:lstStyle>
          <a:p>
            <a:pPr algn="ctr" eaLnBrk="1" hangingPunct="1">
              <a:spcBef>
                <a:spcPct val="0"/>
              </a:spcBef>
              <a:buClrTx/>
              <a:buFontTx/>
              <a:buNone/>
            </a:pPr>
            <a:r>
              <a:rPr lang="fr-FR" altLang="fr-FR" sz="1800"/>
              <a:t>Adapter les situations de travail au progrès techniques et scientifiques</a:t>
            </a:r>
          </a:p>
        </p:txBody>
      </p:sp>
      <p:sp>
        <p:nvSpPr>
          <p:cNvPr id="6" name="Text Box 1"/>
          <p:cNvSpPr txBox="1">
            <a:spLocks noChangeArrowheads="1"/>
          </p:cNvSpPr>
          <p:nvPr/>
        </p:nvSpPr>
        <p:spPr bwMode="auto">
          <a:xfrm>
            <a:off x="1116013" y="836613"/>
            <a:ext cx="7670800" cy="584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eaLnBrk="0" hangingPunct="0">
              <a:spcBef>
                <a:spcPts val="8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charset="0"/>
                <a:cs typeface="Arial" charset="0"/>
              </a:defRPr>
            </a:lvl1pPr>
            <a:lvl2pPr eaLnBrk="0" hangingPunct="0">
              <a:spcBef>
                <a:spcPts val="7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charset="0"/>
                <a:cs typeface="Arial" charset="0"/>
              </a:defRPr>
            </a:lvl2pPr>
            <a:lvl3pPr eaLnBrk="0" hangingPunct="0">
              <a:spcBef>
                <a:spcPts val="6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cs typeface="Arial" charset="0"/>
              </a:defRPr>
            </a:lvl3pPr>
            <a:lvl4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4pPr>
            <a:lvl5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9pPr>
          </a:lstStyle>
          <a:p>
            <a:pPr algn="ctr" eaLnBrk="1" hangingPunct="1">
              <a:spcBef>
                <a:spcPct val="0"/>
              </a:spcBef>
              <a:buClrTx/>
              <a:buFontTx/>
              <a:buNone/>
            </a:pPr>
            <a:r>
              <a:rPr lang="fr-FR" altLang="fr-FR" sz="2400" b="1">
                <a:solidFill>
                  <a:srgbClr val="00B050"/>
                </a:solidFill>
              </a:rPr>
              <a:t>PRINCIPE 3 : Combattre les risques à la source</a:t>
            </a:r>
            <a:br>
              <a:rPr lang="fr-FR" altLang="fr-FR" sz="2400" b="1">
                <a:solidFill>
                  <a:srgbClr val="00B050"/>
                </a:solidFill>
              </a:rPr>
            </a:br>
            <a:endParaRPr lang="fr-FR" altLang="fr-FR" sz="2400" b="1">
              <a:solidFill>
                <a:srgbClr val="00B050"/>
              </a:solidFill>
            </a:endParaRPr>
          </a:p>
        </p:txBody>
      </p:sp>
      <p:sp>
        <p:nvSpPr>
          <p:cNvPr id="7" name="Text Box 2"/>
          <p:cNvSpPr txBox="1">
            <a:spLocks noChangeArrowheads="1"/>
          </p:cNvSpPr>
          <p:nvPr/>
        </p:nvSpPr>
        <p:spPr bwMode="auto">
          <a:xfrm>
            <a:off x="1174750" y="1128713"/>
            <a:ext cx="7632700" cy="6492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eaLnBrk="0" hangingPunct="0">
              <a:spcBef>
                <a:spcPts val="8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charset="0"/>
                <a:cs typeface="Arial" charset="0"/>
              </a:defRPr>
            </a:lvl1pPr>
            <a:lvl2pPr eaLnBrk="0" hangingPunct="0">
              <a:spcBef>
                <a:spcPts val="7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charset="0"/>
                <a:cs typeface="Arial" charset="0"/>
              </a:defRPr>
            </a:lvl2pPr>
            <a:lvl3pPr eaLnBrk="0" hangingPunct="0">
              <a:spcBef>
                <a:spcPts val="6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cs typeface="Arial" charset="0"/>
              </a:defRPr>
            </a:lvl3pPr>
            <a:lvl4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4pPr>
            <a:lvl5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9pPr>
          </a:lstStyle>
          <a:p>
            <a:pPr algn="ctr" eaLnBrk="1" hangingPunct="1">
              <a:spcBef>
                <a:spcPct val="0"/>
              </a:spcBef>
              <a:buClrTx/>
              <a:buFontTx/>
              <a:buNone/>
            </a:pPr>
            <a:r>
              <a:rPr lang="fr-FR" altLang="fr-FR" sz="1800"/>
              <a:t>Agir « au plus de près de la source d’émission » pour éviter la situation dangereuse</a:t>
            </a:r>
          </a:p>
        </p:txBody>
      </p:sp>
      <p:pic>
        <p:nvPicPr>
          <p:cNvPr id="7176"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7825" y="5661025"/>
            <a:ext cx="606425" cy="65246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7177" name="Picture 18"/>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88938" y="406400"/>
            <a:ext cx="777875" cy="860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Sous-titre 2"/>
          <p:cNvSpPr txBox="1">
            <a:spLocks/>
          </p:cNvSpPr>
          <p:nvPr/>
        </p:nvSpPr>
        <p:spPr>
          <a:xfrm>
            <a:off x="2057401" y="5553075"/>
            <a:ext cx="4386808" cy="430213"/>
          </a:xfrm>
          <a:prstGeom prst="rect">
            <a:avLst/>
          </a:prstGeom>
        </p:spPr>
        <p:txBody>
          <a:bodyPr/>
          <a:lstStyle>
            <a:lvl1pPr marL="342900" indent="-342900" algn="l" defTabSz="449263" rtl="0" eaLnBrk="0" fontAlgn="base" hangingPunct="0">
              <a:spcBef>
                <a:spcPts val="800"/>
              </a:spcBef>
              <a:spcAft>
                <a:spcPct val="0"/>
              </a:spcAft>
              <a:buClr>
                <a:srgbClr val="000000"/>
              </a:buClr>
              <a:buSzPct val="100000"/>
              <a:buFont typeface="Times New Roman" pitchFamily="18" charset="0"/>
              <a:defRPr sz="3200">
                <a:solidFill>
                  <a:srgbClr val="000000"/>
                </a:solidFill>
                <a:latin typeface="+mn-lt"/>
                <a:ea typeface="+mn-ea"/>
                <a:cs typeface="+mn-cs"/>
              </a:defRPr>
            </a:lvl1pPr>
            <a:lvl2pPr marL="742950" indent="-285750" algn="l" defTabSz="449263" rtl="0" eaLnBrk="0" fontAlgn="base" hangingPunct="0">
              <a:spcBef>
                <a:spcPts val="700"/>
              </a:spcBef>
              <a:spcAft>
                <a:spcPct val="0"/>
              </a:spcAft>
              <a:buClr>
                <a:srgbClr val="000000"/>
              </a:buClr>
              <a:buSzPct val="100000"/>
              <a:buFont typeface="Times New Roman" pitchFamily="18" charset="0"/>
              <a:defRPr sz="2800">
                <a:solidFill>
                  <a:srgbClr val="000000"/>
                </a:solidFill>
                <a:latin typeface="+mn-lt"/>
                <a:cs typeface="+mn-cs"/>
              </a:defRPr>
            </a:lvl2pPr>
            <a:lvl3pPr marL="1143000" indent="-228600" algn="l" defTabSz="449263" rtl="0" eaLnBrk="0" fontAlgn="base" hangingPunct="0">
              <a:spcBef>
                <a:spcPts val="600"/>
              </a:spcBef>
              <a:spcAft>
                <a:spcPct val="0"/>
              </a:spcAft>
              <a:buClr>
                <a:srgbClr val="000000"/>
              </a:buClr>
              <a:buSzPct val="100000"/>
              <a:buFont typeface="Times New Roman" pitchFamily="18" charset="0"/>
              <a:defRPr sz="2400">
                <a:solidFill>
                  <a:srgbClr val="000000"/>
                </a:solidFill>
                <a:latin typeface="+mn-lt"/>
                <a:cs typeface="+mn-cs"/>
              </a:defRPr>
            </a:lvl3pPr>
            <a:lvl4pPr marL="1600200" indent="-22860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cs typeface="+mn-cs"/>
              </a:defRPr>
            </a:lvl4pPr>
            <a:lvl5pPr marL="2057400" indent="-22860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cs typeface="+mn-cs"/>
              </a:defRPr>
            </a:lvl5pPr>
            <a:lvl6pPr marL="25146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cs typeface="+mn-cs"/>
              </a:defRPr>
            </a:lvl6pPr>
            <a:lvl7pPr marL="29718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cs typeface="+mn-cs"/>
              </a:defRPr>
            </a:lvl7pPr>
            <a:lvl8pPr marL="34290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cs typeface="+mn-cs"/>
              </a:defRPr>
            </a:lvl8pPr>
            <a:lvl9pPr marL="38862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cs typeface="+mn-cs"/>
              </a:defRPr>
            </a:lvl9pPr>
          </a:lstStyle>
          <a:p>
            <a:pPr>
              <a:defRPr/>
            </a:pPr>
            <a:r>
              <a:rPr lang="fr-FR" sz="1100" kern="0" dirty="0" smtClean="0">
                <a:ln w="3175">
                  <a:solidFill>
                    <a:srgbClr val="CC99FF"/>
                  </a:solidFill>
                </a:ln>
                <a:hlinkClick r:id="rId5"/>
              </a:rPr>
              <a:t>http://www.esst-inrs.fr/3rb/ressources/9_principes_prevention.swf</a:t>
            </a:r>
            <a:r>
              <a:rPr lang="fr-FR" sz="1100" kern="0" dirty="0" smtClean="0">
                <a:ln w="3175">
                  <a:solidFill>
                    <a:srgbClr val="CC99FF"/>
                  </a:solidFill>
                </a:ln>
              </a:rPr>
              <a:t> </a:t>
            </a:r>
            <a:endParaRPr lang="fr-FR" sz="1100" kern="0" dirty="0">
              <a:ln w="3175">
                <a:solidFill>
                  <a:srgbClr val="CC99FF"/>
                </a:solidFill>
              </a:ln>
            </a:endParaRPr>
          </a:p>
        </p:txBody>
      </p:sp>
      <p:sp>
        <p:nvSpPr>
          <p:cNvPr id="7179" name="Text Box 4"/>
          <p:cNvSpPr txBox="1">
            <a:spLocks noChangeArrowheads="1"/>
          </p:cNvSpPr>
          <p:nvPr/>
        </p:nvSpPr>
        <p:spPr bwMode="auto">
          <a:xfrm>
            <a:off x="7540625" y="6308725"/>
            <a:ext cx="992188" cy="2460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eaLnBrk="0" hangingPunct="0">
              <a:spcBef>
                <a:spcPts val="8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charset="0"/>
                <a:cs typeface="Arial" charset="0"/>
              </a:defRPr>
            </a:lvl1pPr>
            <a:lvl2pPr eaLnBrk="0" hangingPunct="0">
              <a:spcBef>
                <a:spcPts val="7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charset="0"/>
                <a:cs typeface="Arial" charset="0"/>
              </a:defRPr>
            </a:lvl2pPr>
            <a:lvl3pPr eaLnBrk="0" hangingPunct="0">
              <a:spcBef>
                <a:spcPts val="6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cs typeface="Arial" charset="0"/>
              </a:defRPr>
            </a:lvl3pPr>
            <a:lvl4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4pPr>
            <a:lvl5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9pPr>
          </a:lstStyle>
          <a:p>
            <a:pPr eaLnBrk="1" hangingPunct="1">
              <a:spcBef>
                <a:spcPct val="0"/>
              </a:spcBef>
              <a:buClrTx/>
              <a:buFontTx/>
              <a:buNone/>
            </a:pPr>
            <a:r>
              <a:rPr lang="fr-FR" altLang="fr-FR" sz="1000">
                <a:latin typeface="Chiller" pitchFamily="82" charset="0"/>
              </a:rPr>
              <a:t>Année 2016/2017</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217"/>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218"/>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219"/>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220"/>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7" grpId="0"/>
      <p:bldP spid="9218" grpId="0"/>
      <p:bldP spid="9219" grpId="0"/>
      <p:bldP spid="9220" grpId="0"/>
      <p:bldP spid="6" grpId="0"/>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Text Box 1"/>
          <p:cNvSpPr txBox="1">
            <a:spLocks noChangeArrowheads="1"/>
          </p:cNvSpPr>
          <p:nvPr/>
        </p:nvSpPr>
        <p:spPr bwMode="auto">
          <a:xfrm>
            <a:off x="1042988" y="274638"/>
            <a:ext cx="7643812" cy="114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eaLnBrk="0" hangingPunct="0">
              <a:spcBef>
                <a:spcPts val="8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charset="0"/>
                <a:cs typeface="Arial" charset="0"/>
              </a:defRPr>
            </a:lvl1pPr>
            <a:lvl2pPr eaLnBrk="0" hangingPunct="0">
              <a:spcBef>
                <a:spcPts val="7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charset="0"/>
                <a:cs typeface="Arial" charset="0"/>
              </a:defRPr>
            </a:lvl2pPr>
            <a:lvl3pPr eaLnBrk="0" hangingPunct="0">
              <a:spcBef>
                <a:spcPts val="6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cs typeface="Arial" charset="0"/>
              </a:defRPr>
            </a:lvl3pPr>
            <a:lvl4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4pPr>
            <a:lvl5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9pPr>
          </a:lstStyle>
          <a:p>
            <a:pPr algn="ctr" eaLnBrk="1" hangingPunct="1">
              <a:spcBef>
                <a:spcPct val="0"/>
              </a:spcBef>
              <a:buClrTx/>
              <a:buFontTx/>
              <a:buNone/>
            </a:pPr>
            <a:r>
              <a:rPr lang="fr-FR" altLang="fr-FR" sz="2400" b="1">
                <a:solidFill>
                  <a:srgbClr val="00B050"/>
                </a:solidFill>
              </a:rPr>
              <a:t>PRINCIPE 6 : Remplacer ce qui est dangereux</a:t>
            </a:r>
            <a:br>
              <a:rPr lang="fr-FR" altLang="fr-FR" sz="2400" b="1">
                <a:solidFill>
                  <a:srgbClr val="00B050"/>
                </a:solidFill>
              </a:rPr>
            </a:br>
            <a:endParaRPr lang="fr-FR" altLang="fr-FR" sz="2400" b="1">
              <a:solidFill>
                <a:srgbClr val="00B050"/>
              </a:solidFill>
            </a:endParaRPr>
          </a:p>
        </p:txBody>
      </p:sp>
      <p:sp>
        <p:nvSpPr>
          <p:cNvPr id="10242" name="Text Box 2"/>
          <p:cNvSpPr txBox="1">
            <a:spLocks noChangeArrowheads="1"/>
          </p:cNvSpPr>
          <p:nvPr/>
        </p:nvSpPr>
        <p:spPr bwMode="auto">
          <a:xfrm>
            <a:off x="1368425" y="981075"/>
            <a:ext cx="6192838" cy="925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eaLnBrk="0" hangingPunct="0">
              <a:spcBef>
                <a:spcPts val="8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charset="0"/>
                <a:cs typeface="Arial" charset="0"/>
              </a:defRPr>
            </a:lvl1pPr>
            <a:lvl2pPr eaLnBrk="0" hangingPunct="0">
              <a:spcBef>
                <a:spcPts val="7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charset="0"/>
                <a:cs typeface="Arial" charset="0"/>
              </a:defRPr>
            </a:lvl2pPr>
            <a:lvl3pPr eaLnBrk="0" hangingPunct="0">
              <a:spcBef>
                <a:spcPts val="6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cs typeface="Arial" charset="0"/>
              </a:defRPr>
            </a:lvl3pPr>
            <a:lvl4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4pPr>
            <a:lvl5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9pPr>
          </a:lstStyle>
          <a:p>
            <a:pPr algn="ctr" eaLnBrk="1" hangingPunct="1">
              <a:spcBef>
                <a:spcPct val="0"/>
              </a:spcBef>
              <a:buClrTx/>
              <a:buFontTx/>
              <a:buNone/>
            </a:pPr>
            <a:r>
              <a:rPr lang="fr-FR" altLang="fr-FR" sz="1800"/>
              <a:t>Éviter l’utilisation de procédés ou de produits dangereux lorsqu’un même résultat peut être obtenu avec une méthode présentant des dangers moindres </a:t>
            </a:r>
          </a:p>
        </p:txBody>
      </p:sp>
      <p:sp>
        <p:nvSpPr>
          <p:cNvPr id="10243" name="Text Box 3"/>
          <p:cNvSpPr txBox="1">
            <a:spLocks noChangeArrowheads="1"/>
          </p:cNvSpPr>
          <p:nvPr/>
        </p:nvSpPr>
        <p:spPr bwMode="auto">
          <a:xfrm>
            <a:off x="693738" y="4033838"/>
            <a:ext cx="7561262" cy="463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eaLnBrk="0" hangingPunct="0">
              <a:spcBef>
                <a:spcPts val="8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charset="0"/>
                <a:cs typeface="Arial" charset="0"/>
              </a:defRPr>
            </a:lvl1pPr>
            <a:lvl2pPr eaLnBrk="0" hangingPunct="0">
              <a:spcBef>
                <a:spcPts val="7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charset="0"/>
                <a:cs typeface="Arial" charset="0"/>
              </a:defRPr>
            </a:lvl2pPr>
            <a:lvl3pPr eaLnBrk="0" hangingPunct="0">
              <a:spcBef>
                <a:spcPts val="6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cs typeface="Arial" charset="0"/>
              </a:defRPr>
            </a:lvl3pPr>
            <a:lvl4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4pPr>
            <a:lvl5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9pPr>
          </a:lstStyle>
          <a:p>
            <a:pPr algn="ctr" eaLnBrk="1" hangingPunct="1">
              <a:spcBef>
                <a:spcPct val="0"/>
              </a:spcBef>
              <a:buClrTx/>
              <a:buFontTx/>
              <a:buNone/>
            </a:pPr>
            <a:r>
              <a:rPr lang="fr-FR" altLang="fr-FR" sz="2400" b="1">
                <a:solidFill>
                  <a:srgbClr val="00B050"/>
                </a:solidFill>
              </a:rPr>
              <a:t>PRINCIPE 8  : Prendre des mesures de protection </a:t>
            </a:r>
          </a:p>
        </p:txBody>
      </p:sp>
      <p:sp>
        <p:nvSpPr>
          <p:cNvPr id="10244" name="Text Box 4"/>
          <p:cNvSpPr txBox="1">
            <a:spLocks noChangeArrowheads="1"/>
          </p:cNvSpPr>
          <p:nvPr/>
        </p:nvSpPr>
        <p:spPr bwMode="auto">
          <a:xfrm>
            <a:off x="1812925" y="4591050"/>
            <a:ext cx="5322888" cy="6477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eaLnBrk="0" hangingPunct="0">
              <a:spcBef>
                <a:spcPts val="8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charset="0"/>
                <a:cs typeface="Arial" charset="0"/>
              </a:defRPr>
            </a:lvl1pPr>
            <a:lvl2pPr eaLnBrk="0" hangingPunct="0">
              <a:spcBef>
                <a:spcPts val="7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charset="0"/>
                <a:cs typeface="Arial" charset="0"/>
              </a:defRPr>
            </a:lvl2pPr>
            <a:lvl3pPr eaLnBrk="0" hangingPunct="0">
              <a:spcBef>
                <a:spcPts val="6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cs typeface="Arial" charset="0"/>
              </a:defRPr>
            </a:lvl3pPr>
            <a:lvl4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4pPr>
            <a:lvl5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9pPr>
          </a:lstStyle>
          <a:p>
            <a:pPr algn="just" eaLnBrk="1" hangingPunct="1">
              <a:spcBef>
                <a:spcPct val="0"/>
              </a:spcBef>
              <a:buClrTx/>
              <a:buFontTx/>
              <a:buNone/>
            </a:pPr>
            <a:r>
              <a:rPr lang="fr-FR" altLang="fr-FR" sz="1800"/>
              <a:t>Equipements de Protection Collective (EPC)</a:t>
            </a:r>
          </a:p>
          <a:p>
            <a:pPr algn="just" eaLnBrk="1" hangingPunct="1">
              <a:spcBef>
                <a:spcPct val="0"/>
              </a:spcBef>
              <a:buClrTx/>
              <a:buFontTx/>
              <a:buNone/>
            </a:pPr>
            <a:r>
              <a:rPr lang="fr-FR" altLang="fr-FR" sz="1800"/>
              <a:t>Equipements de Protection Individuelle (EPI)</a:t>
            </a:r>
          </a:p>
        </p:txBody>
      </p:sp>
      <p:sp>
        <p:nvSpPr>
          <p:cNvPr id="10245" name="Text Box 5"/>
          <p:cNvSpPr txBox="1">
            <a:spLocks noChangeArrowheads="1"/>
          </p:cNvSpPr>
          <p:nvPr/>
        </p:nvSpPr>
        <p:spPr bwMode="auto">
          <a:xfrm>
            <a:off x="966788" y="5429250"/>
            <a:ext cx="7561262" cy="463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eaLnBrk="0" hangingPunct="0">
              <a:spcBef>
                <a:spcPts val="8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charset="0"/>
                <a:cs typeface="Arial" charset="0"/>
              </a:defRPr>
            </a:lvl1pPr>
            <a:lvl2pPr eaLnBrk="0" hangingPunct="0">
              <a:spcBef>
                <a:spcPts val="7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charset="0"/>
                <a:cs typeface="Arial" charset="0"/>
              </a:defRPr>
            </a:lvl2pPr>
            <a:lvl3pPr eaLnBrk="0" hangingPunct="0">
              <a:spcBef>
                <a:spcPts val="6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cs typeface="Arial" charset="0"/>
              </a:defRPr>
            </a:lvl3pPr>
            <a:lvl4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4pPr>
            <a:lvl5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9pPr>
          </a:lstStyle>
          <a:p>
            <a:pPr algn="ctr" eaLnBrk="1" hangingPunct="1">
              <a:spcBef>
                <a:spcPct val="0"/>
              </a:spcBef>
              <a:buClrTx/>
              <a:buFontTx/>
              <a:buNone/>
            </a:pPr>
            <a:r>
              <a:rPr lang="fr-FR" altLang="fr-FR" sz="2400" b="1">
                <a:solidFill>
                  <a:srgbClr val="00B050"/>
                </a:solidFill>
              </a:rPr>
              <a:t>PRINCIPE 9  : Former et informer</a:t>
            </a:r>
          </a:p>
        </p:txBody>
      </p:sp>
      <p:pic>
        <p:nvPicPr>
          <p:cNvPr id="8199"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7825" y="5661025"/>
            <a:ext cx="606425" cy="65246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8200" name="Picture 18"/>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39750" y="333375"/>
            <a:ext cx="777875" cy="858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ext Box 3"/>
          <p:cNvSpPr txBox="1">
            <a:spLocks noChangeArrowheads="1"/>
          </p:cNvSpPr>
          <p:nvPr/>
        </p:nvSpPr>
        <p:spPr bwMode="auto">
          <a:xfrm>
            <a:off x="693738" y="2133600"/>
            <a:ext cx="7561262" cy="463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eaLnBrk="0" hangingPunct="0">
              <a:spcBef>
                <a:spcPts val="8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charset="0"/>
                <a:cs typeface="Arial" charset="0"/>
              </a:defRPr>
            </a:lvl1pPr>
            <a:lvl2pPr eaLnBrk="0" hangingPunct="0">
              <a:spcBef>
                <a:spcPts val="7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charset="0"/>
                <a:cs typeface="Arial" charset="0"/>
              </a:defRPr>
            </a:lvl2pPr>
            <a:lvl3pPr eaLnBrk="0" hangingPunct="0">
              <a:spcBef>
                <a:spcPts val="6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cs typeface="Arial" charset="0"/>
              </a:defRPr>
            </a:lvl3pPr>
            <a:lvl4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4pPr>
            <a:lvl5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9pPr>
          </a:lstStyle>
          <a:p>
            <a:pPr algn="ctr" eaLnBrk="1" hangingPunct="1">
              <a:spcBef>
                <a:spcPct val="0"/>
              </a:spcBef>
              <a:buClrTx/>
              <a:buFontTx/>
              <a:buNone/>
            </a:pPr>
            <a:r>
              <a:rPr lang="fr-FR" altLang="fr-FR" sz="2400" b="1">
                <a:solidFill>
                  <a:srgbClr val="00B050"/>
                </a:solidFill>
              </a:rPr>
              <a:t>PRINCIPE 7  : Planifier la prévention  </a:t>
            </a:r>
          </a:p>
        </p:txBody>
      </p:sp>
      <p:sp>
        <p:nvSpPr>
          <p:cNvPr id="13" name="Text Box 4"/>
          <p:cNvSpPr txBox="1">
            <a:spLocks noChangeArrowheads="1"/>
          </p:cNvSpPr>
          <p:nvPr/>
        </p:nvSpPr>
        <p:spPr bwMode="auto">
          <a:xfrm>
            <a:off x="539750" y="2600325"/>
            <a:ext cx="8147050" cy="12017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eaLnBrk="0" hangingPunct="0">
              <a:spcBef>
                <a:spcPts val="8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charset="0"/>
                <a:cs typeface="Arial" charset="0"/>
              </a:defRPr>
            </a:lvl1pPr>
            <a:lvl2pPr eaLnBrk="0" hangingPunct="0">
              <a:spcBef>
                <a:spcPts val="7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charset="0"/>
                <a:cs typeface="Arial" charset="0"/>
              </a:defRPr>
            </a:lvl2pPr>
            <a:lvl3pPr eaLnBrk="0" hangingPunct="0">
              <a:spcBef>
                <a:spcPts val="6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cs typeface="Arial" charset="0"/>
              </a:defRPr>
            </a:lvl3pPr>
            <a:lvl4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4pPr>
            <a:lvl5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9pPr>
          </a:lstStyle>
          <a:p>
            <a:pPr algn="just" eaLnBrk="1" hangingPunct="1">
              <a:spcBef>
                <a:spcPct val="0"/>
              </a:spcBef>
              <a:buClrTx/>
              <a:buFontTx/>
              <a:buNone/>
            </a:pPr>
            <a:r>
              <a:rPr lang="fr-FR" altLang="fr-FR" sz="1800"/>
              <a:t>Intégrer dans un ensemble cohérent la technique, l’organisation du travail, les conditions de travail, les relations sociales et l’environnement. En cas d’intervention de plusieurs entreprises sur un même lieu, organiser la prévention en commun</a:t>
            </a:r>
          </a:p>
        </p:txBody>
      </p:sp>
      <p:sp>
        <p:nvSpPr>
          <p:cNvPr id="12" name="Sous-titre 2"/>
          <p:cNvSpPr txBox="1">
            <a:spLocks/>
          </p:cNvSpPr>
          <p:nvPr/>
        </p:nvSpPr>
        <p:spPr>
          <a:xfrm>
            <a:off x="2124075" y="6122988"/>
            <a:ext cx="4248125" cy="431800"/>
          </a:xfrm>
          <a:prstGeom prst="rect">
            <a:avLst/>
          </a:prstGeom>
        </p:spPr>
        <p:txBody>
          <a:bodyPr/>
          <a:lstStyle>
            <a:lvl1pPr marL="342900" indent="-342900" algn="l" defTabSz="449263" rtl="0" eaLnBrk="0" fontAlgn="base" hangingPunct="0">
              <a:spcBef>
                <a:spcPts val="800"/>
              </a:spcBef>
              <a:spcAft>
                <a:spcPct val="0"/>
              </a:spcAft>
              <a:buClr>
                <a:srgbClr val="000000"/>
              </a:buClr>
              <a:buSzPct val="100000"/>
              <a:buFont typeface="Times New Roman" pitchFamily="18" charset="0"/>
              <a:defRPr sz="3200">
                <a:solidFill>
                  <a:srgbClr val="000000"/>
                </a:solidFill>
                <a:latin typeface="+mn-lt"/>
                <a:ea typeface="+mn-ea"/>
                <a:cs typeface="+mn-cs"/>
              </a:defRPr>
            </a:lvl1pPr>
            <a:lvl2pPr marL="742950" indent="-285750" algn="l" defTabSz="449263" rtl="0" eaLnBrk="0" fontAlgn="base" hangingPunct="0">
              <a:spcBef>
                <a:spcPts val="700"/>
              </a:spcBef>
              <a:spcAft>
                <a:spcPct val="0"/>
              </a:spcAft>
              <a:buClr>
                <a:srgbClr val="000000"/>
              </a:buClr>
              <a:buSzPct val="100000"/>
              <a:buFont typeface="Times New Roman" pitchFamily="18" charset="0"/>
              <a:defRPr sz="2800">
                <a:solidFill>
                  <a:srgbClr val="000000"/>
                </a:solidFill>
                <a:latin typeface="+mn-lt"/>
                <a:cs typeface="+mn-cs"/>
              </a:defRPr>
            </a:lvl2pPr>
            <a:lvl3pPr marL="1143000" indent="-228600" algn="l" defTabSz="449263" rtl="0" eaLnBrk="0" fontAlgn="base" hangingPunct="0">
              <a:spcBef>
                <a:spcPts val="600"/>
              </a:spcBef>
              <a:spcAft>
                <a:spcPct val="0"/>
              </a:spcAft>
              <a:buClr>
                <a:srgbClr val="000000"/>
              </a:buClr>
              <a:buSzPct val="100000"/>
              <a:buFont typeface="Times New Roman" pitchFamily="18" charset="0"/>
              <a:defRPr sz="2400">
                <a:solidFill>
                  <a:srgbClr val="000000"/>
                </a:solidFill>
                <a:latin typeface="+mn-lt"/>
                <a:cs typeface="+mn-cs"/>
              </a:defRPr>
            </a:lvl3pPr>
            <a:lvl4pPr marL="1600200" indent="-22860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cs typeface="+mn-cs"/>
              </a:defRPr>
            </a:lvl4pPr>
            <a:lvl5pPr marL="2057400" indent="-22860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cs typeface="+mn-cs"/>
              </a:defRPr>
            </a:lvl5pPr>
            <a:lvl6pPr marL="25146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cs typeface="+mn-cs"/>
              </a:defRPr>
            </a:lvl6pPr>
            <a:lvl7pPr marL="29718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cs typeface="+mn-cs"/>
              </a:defRPr>
            </a:lvl7pPr>
            <a:lvl8pPr marL="34290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cs typeface="+mn-cs"/>
              </a:defRPr>
            </a:lvl8pPr>
            <a:lvl9pPr marL="38862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cs typeface="+mn-cs"/>
              </a:defRPr>
            </a:lvl9pPr>
          </a:lstStyle>
          <a:p>
            <a:pPr>
              <a:defRPr/>
            </a:pPr>
            <a:r>
              <a:rPr lang="fr-FR" sz="1100" kern="0" dirty="0" smtClean="0">
                <a:ln w="3175">
                  <a:solidFill>
                    <a:srgbClr val="CC99FF"/>
                  </a:solidFill>
                </a:ln>
                <a:hlinkClick r:id="rId5"/>
              </a:rPr>
              <a:t>http://www.esst-inrs.fr/3rb/ressources/9_principes_prevention.swf</a:t>
            </a:r>
            <a:r>
              <a:rPr lang="fr-FR" sz="1100" kern="0" dirty="0" smtClean="0">
                <a:ln w="3175">
                  <a:solidFill>
                    <a:srgbClr val="CC99FF"/>
                  </a:solidFill>
                </a:ln>
              </a:rPr>
              <a:t> </a:t>
            </a:r>
            <a:endParaRPr lang="fr-FR" sz="1100" kern="0" dirty="0">
              <a:ln w="3175">
                <a:solidFill>
                  <a:srgbClr val="CC99FF"/>
                </a:solidFill>
              </a:ln>
            </a:endParaRPr>
          </a:p>
        </p:txBody>
      </p:sp>
      <p:sp>
        <p:nvSpPr>
          <p:cNvPr id="14" name="Text Box 4"/>
          <p:cNvSpPr txBox="1">
            <a:spLocks noChangeArrowheads="1"/>
          </p:cNvSpPr>
          <p:nvPr/>
        </p:nvSpPr>
        <p:spPr bwMode="auto">
          <a:xfrm>
            <a:off x="7540625" y="6308725"/>
            <a:ext cx="992188" cy="2460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eaLnBrk="0" hangingPunct="0">
              <a:spcBef>
                <a:spcPts val="8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charset="0"/>
                <a:cs typeface="Arial" charset="0"/>
              </a:defRPr>
            </a:lvl1pPr>
            <a:lvl2pPr eaLnBrk="0" hangingPunct="0">
              <a:spcBef>
                <a:spcPts val="7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charset="0"/>
                <a:cs typeface="Arial" charset="0"/>
              </a:defRPr>
            </a:lvl2pPr>
            <a:lvl3pPr eaLnBrk="0" hangingPunct="0">
              <a:spcBef>
                <a:spcPts val="6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cs typeface="Arial" charset="0"/>
              </a:defRPr>
            </a:lvl3pPr>
            <a:lvl4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4pPr>
            <a:lvl5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9pPr>
          </a:lstStyle>
          <a:p>
            <a:pPr eaLnBrk="1" hangingPunct="1">
              <a:spcBef>
                <a:spcPct val="0"/>
              </a:spcBef>
              <a:buClrTx/>
              <a:buFontTx/>
              <a:buNone/>
            </a:pPr>
            <a:r>
              <a:rPr lang="fr-FR" altLang="fr-FR" sz="1000" dirty="0">
                <a:latin typeface="Chiller" pitchFamily="82" charset="0"/>
              </a:rPr>
              <a:t>Année </a:t>
            </a:r>
            <a:r>
              <a:rPr lang="fr-FR" altLang="fr-FR" sz="1000" dirty="0" smtClean="0">
                <a:latin typeface="Chiller" pitchFamily="82" charset="0"/>
              </a:rPr>
              <a:t>2017/2018</a:t>
            </a:r>
            <a:endParaRPr lang="fr-FR" altLang="fr-FR" sz="1000" dirty="0">
              <a:latin typeface="Chiller" pitchFamily="82" charset="0"/>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41"/>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24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243"/>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244"/>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245"/>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1" grpId="0"/>
      <p:bldP spid="10242" grpId="0"/>
      <p:bldP spid="10243" grpId="0"/>
      <p:bldP spid="10244" grpId="0"/>
      <p:bldP spid="10245" grpId="0"/>
      <p:bldP spid="10" grpId="0"/>
      <p:bldP spid="1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7825" y="5661025"/>
            <a:ext cx="606425" cy="65246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9219" name="Text Box 5"/>
          <p:cNvSpPr txBox="1">
            <a:spLocks noChangeArrowheads="1"/>
          </p:cNvSpPr>
          <p:nvPr/>
        </p:nvSpPr>
        <p:spPr bwMode="auto">
          <a:xfrm>
            <a:off x="1619250" y="574675"/>
            <a:ext cx="6743700" cy="5032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eaLnBrk="0" hangingPunct="0">
              <a:spcBef>
                <a:spcPts val="8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charset="0"/>
                <a:cs typeface="Arial" charset="0"/>
              </a:defRPr>
            </a:lvl1pPr>
            <a:lvl2pPr eaLnBrk="0" hangingPunct="0">
              <a:spcBef>
                <a:spcPts val="7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charset="0"/>
                <a:cs typeface="Arial" charset="0"/>
              </a:defRPr>
            </a:lvl2pPr>
            <a:lvl3pPr eaLnBrk="0" hangingPunct="0">
              <a:spcBef>
                <a:spcPts val="6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cs typeface="Arial" charset="0"/>
              </a:defRPr>
            </a:lvl3pPr>
            <a:lvl4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4pPr>
            <a:lvl5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9pPr>
          </a:lstStyle>
          <a:p>
            <a:pPr eaLnBrk="1" hangingPunct="1">
              <a:spcBef>
                <a:spcPct val="0"/>
              </a:spcBef>
              <a:buClrTx/>
              <a:buFontTx/>
              <a:buNone/>
            </a:pPr>
            <a:r>
              <a:rPr lang="fr-FR" altLang="fr-FR" sz="2400" b="1">
                <a:solidFill>
                  <a:srgbClr val="00B050"/>
                </a:solidFill>
              </a:rPr>
              <a:t>PRINCIPES GENERAUX DE LA PREVENTION </a:t>
            </a:r>
            <a:endParaRPr lang="fr-FR" altLang="fr-FR" sz="2000" b="1">
              <a:solidFill>
                <a:srgbClr val="00B050"/>
              </a:solidFill>
            </a:endParaRPr>
          </a:p>
        </p:txBody>
      </p:sp>
      <p:graphicFrame>
        <p:nvGraphicFramePr>
          <p:cNvPr id="2" name="Diagramme 1"/>
          <p:cNvGraphicFramePr/>
          <p:nvPr>
            <p:extLst>
              <p:ext uri="{D42A27DB-BD31-4B8C-83A1-F6EECF244321}">
                <p14:modId xmlns:p14="http://schemas.microsoft.com/office/powerpoint/2010/main" val="3785081632"/>
              </p:ext>
            </p:extLst>
          </p:nvPr>
        </p:nvGraphicFramePr>
        <p:xfrm>
          <a:off x="539482" y="1310481"/>
          <a:ext cx="8136904" cy="512603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pic>
        <p:nvPicPr>
          <p:cNvPr id="9221" name="Picture 18"/>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539750" y="333375"/>
            <a:ext cx="777875" cy="858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 Box 4"/>
          <p:cNvSpPr txBox="1">
            <a:spLocks noChangeArrowheads="1"/>
          </p:cNvSpPr>
          <p:nvPr/>
        </p:nvSpPr>
        <p:spPr bwMode="auto">
          <a:xfrm>
            <a:off x="7540625" y="6308725"/>
            <a:ext cx="992188" cy="2460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eaLnBrk="0" hangingPunct="0">
              <a:spcBef>
                <a:spcPts val="8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charset="0"/>
                <a:cs typeface="Arial" charset="0"/>
              </a:defRPr>
            </a:lvl1pPr>
            <a:lvl2pPr eaLnBrk="0" hangingPunct="0">
              <a:spcBef>
                <a:spcPts val="7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charset="0"/>
                <a:cs typeface="Arial" charset="0"/>
              </a:defRPr>
            </a:lvl2pPr>
            <a:lvl3pPr eaLnBrk="0" hangingPunct="0">
              <a:spcBef>
                <a:spcPts val="6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cs typeface="Arial" charset="0"/>
              </a:defRPr>
            </a:lvl3pPr>
            <a:lvl4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4pPr>
            <a:lvl5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9pPr>
          </a:lstStyle>
          <a:p>
            <a:pPr eaLnBrk="1" hangingPunct="1">
              <a:spcBef>
                <a:spcPct val="0"/>
              </a:spcBef>
              <a:buClrTx/>
              <a:buFontTx/>
              <a:buNone/>
            </a:pPr>
            <a:r>
              <a:rPr lang="fr-FR" altLang="fr-FR" sz="1000" dirty="0">
                <a:latin typeface="Chiller" pitchFamily="82" charset="0"/>
              </a:rPr>
              <a:t>Année </a:t>
            </a:r>
            <a:r>
              <a:rPr lang="fr-FR" altLang="fr-FR" sz="1000" dirty="0" smtClean="0">
                <a:latin typeface="Chiller" pitchFamily="82" charset="0"/>
              </a:rPr>
              <a:t>2017/2018</a:t>
            </a:r>
            <a:endParaRPr lang="fr-FR" altLang="fr-FR" sz="1000" dirty="0">
              <a:latin typeface="Chiller" pitchFamily="82" charset="0"/>
            </a:endParaRPr>
          </a:p>
        </p:txBody>
      </p:sp>
    </p:spTree>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re 1"/>
          <p:cNvSpPr>
            <a:spLocks noGrp="1"/>
          </p:cNvSpPr>
          <p:nvPr>
            <p:ph type="ctrTitle"/>
          </p:nvPr>
        </p:nvSpPr>
        <p:spPr>
          <a:xfrm>
            <a:off x="2051050" y="606425"/>
            <a:ext cx="5689600" cy="1171575"/>
          </a:xfrm>
        </p:spPr>
        <p:txBody>
          <a:bodyPr/>
          <a:lstStyle/>
          <a:p>
            <a:pPr algn="just"/>
            <a:r>
              <a:rPr lang="fr-FR" altLang="fr-FR" sz="3600" b="1" smtClean="0">
                <a:solidFill>
                  <a:srgbClr val="00B050"/>
                </a:solidFill>
              </a:rPr>
              <a:t>Démarche de prévention </a:t>
            </a:r>
            <a:br>
              <a:rPr lang="fr-FR" altLang="fr-FR" sz="3600" b="1" smtClean="0">
                <a:solidFill>
                  <a:srgbClr val="00B050"/>
                </a:solidFill>
              </a:rPr>
            </a:br>
            <a:r>
              <a:rPr lang="fr-FR" altLang="fr-FR" sz="3600" b="1" smtClean="0">
                <a:solidFill>
                  <a:srgbClr val="00B050"/>
                </a:solidFill>
              </a:rPr>
              <a:t/>
            </a:r>
            <a:br>
              <a:rPr lang="fr-FR" altLang="fr-FR" sz="3600" b="1" smtClean="0">
                <a:solidFill>
                  <a:srgbClr val="00B050"/>
                </a:solidFill>
              </a:rPr>
            </a:br>
            <a:endParaRPr lang="fr-FR" altLang="fr-FR" sz="3600" b="1" smtClean="0">
              <a:solidFill>
                <a:srgbClr val="00B050"/>
              </a:solidFill>
            </a:endParaRPr>
          </a:p>
        </p:txBody>
      </p:sp>
      <p:sp>
        <p:nvSpPr>
          <p:cNvPr id="3" name="Sous-titre 2"/>
          <p:cNvSpPr>
            <a:spLocks noGrp="1"/>
          </p:cNvSpPr>
          <p:nvPr>
            <p:ph type="subTitle" idx="1"/>
          </p:nvPr>
        </p:nvSpPr>
        <p:spPr>
          <a:xfrm>
            <a:off x="827088" y="1557338"/>
            <a:ext cx="7088187" cy="3744912"/>
          </a:xfrm>
        </p:spPr>
        <p:txBody>
          <a:bodyPr/>
          <a:lstStyle/>
          <a:p>
            <a:pPr algn="just"/>
            <a:r>
              <a:rPr lang="fr-FR" altLang="fr-FR" sz="2000" b="1" dirty="0" smtClean="0"/>
              <a:t>PRÉVENTION INTRINSÈQUE</a:t>
            </a:r>
          </a:p>
          <a:p>
            <a:pPr algn="just"/>
            <a:r>
              <a:rPr lang="fr-FR" altLang="fr-FR" sz="2000" dirty="0" smtClean="0"/>
              <a:t>	Supprimer le danger </a:t>
            </a:r>
          </a:p>
          <a:p>
            <a:pPr algn="just"/>
            <a:r>
              <a:rPr lang="fr-FR" altLang="fr-FR" sz="2000" dirty="0" smtClean="0"/>
              <a:t>	Réduire le danger </a:t>
            </a:r>
          </a:p>
          <a:p>
            <a:pPr algn="just"/>
            <a:endParaRPr lang="fr-FR" altLang="fr-FR" sz="2000" dirty="0" smtClean="0"/>
          </a:p>
          <a:p>
            <a:pPr algn="just"/>
            <a:r>
              <a:rPr lang="fr-FR" altLang="fr-FR" sz="2000" b="1" dirty="0" smtClean="0"/>
              <a:t>PRÉVENTION COLLECTIVE</a:t>
            </a:r>
          </a:p>
          <a:p>
            <a:pPr algn="just"/>
            <a:endParaRPr lang="fr-FR" altLang="fr-FR" sz="2000" b="1" dirty="0" smtClean="0"/>
          </a:p>
          <a:p>
            <a:pPr algn="just"/>
            <a:r>
              <a:rPr lang="fr-FR" altLang="fr-FR" sz="2000" b="1" dirty="0" smtClean="0"/>
              <a:t>PRÉVENTION INDIVIDUELLE (EPI)</a:t>
            </a:r>
          </a:p>
          <a:p>
            <a:pPr algn="just"/>
            <a:endParaRPr lang="fr-FR" altLang="fr-FR" sz="2000" b="1" dirty="0" smtClean="0"/>
          </a:p>
          <a:p>
            <a:pPr algn="just"/>
            <a:r>
              <a:rPr lang="fr-FR" altLang="fr-FR" sz="2000" b="1" dirty="0" smtClean="0"/>
              <a:t>FORMER/INFORMER </a:t>
            </a:r>
          </a:p>
        </p:txBody>
      </p:sp>
      <p:pic>
        <p:nvPicPr>
          <p:cNvPr id="10244" name="Picture 18"/>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9750" y="333375"/>
            <a:ext cx="777875" cy="858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oneTexte 3"/>
          <p:cNvSpPr txBox="1">
            <a:spLocks noChangeArrowheads="1"/>
          </p:cNvSpPr>
          <p:nvPr/>
        </p:nvSpPr>
        <p:spPr bwMode="auto">
          <a:xfrm>
            <a:off x="5364088" y="4553029"/>
            <a:ext cx="3582136"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defRPr/>
            </a:pPr>
            <a:r>
              <a:rPr lang="fr-FR" altLang="fr-FR" sz="1100" dirty="0">
                <a:ln w="3175">
                  <a:solidFill>
                    <a:srgbClr val="9966FF"/>
                  </a:solidFill>
                </a:ln>
                <a:solidFill>
                  <a:srgbClr val="FFCC00"/>
                </a:solidFill>
                <a:hlinkClick r:id="rId3"/>
              </a:rPr>
              <a:t>Vidéos :</a:t>
            </a:r>
          </a:p>
          <a:p>
            <a:pPr>
              <a:defRPr/>
            </a:pPr>
            <a:endParaRPr lang="fr-FR" altLang="fr-FR" sz="1100" dirty="0">
              <a:ln w="3175">
                <a:solidFill>
                  <a:srgbClr val="9966FF"/>
                </a:solidFill>
              </a:ln>
              <a:solidFill>
                <a:srgbClr val="FFCC00"/>
              </a:solidFill>
              <a:hlinkClick r:id="rId3"/>
            </a:endParaRPr>
          </a:p>
          <a:p>
            <a:pPr>
              <a:defRPr/>
            </a:pPr>
            <a:r>
              <a:rPr lang="fr-FR" altLang="fr-FR" sz="1100" dirty="0">
                <a:ln w="3175">
                  <a:solidFill>
                    <a:srgbClr val="9966FF"/>
                  </a:solidFill>
                </a:ln>
                <a:solidFill>
                  <a:srgbClr val="FFCC00"/>
                </a:solidFill>
                <a:hlinkClick r:id="rId3"/>
              </a:rPr>
              <a:t>http://www.inrs.fr/media.html?refINRS=Anim-022</a:t>
            </a:r>
            <a:endParaRPr lang="fr-FR" altLang="fr-FR" sz="1100" dirty="0">
              <a:ln w="3175">
                <a:solidFill>
                  <a:srgbClr val="9966FF"/>
                </a:solidFill>
              </a:ln>
              <a:solidFill>
                <a:srgbClr val="FFCC00"/>
              </a:solidFill>
            </a:endParaRPr>
          </a:p>
          <a:p>
            <a:pPr>
              <a:defRPr/>
            </a:pPr>
            <a:endParaRPr lang="fr-FR" altLang="fr-FR" sz="1100" dirty="0">
              <a:ln w="3175">
                <a:solidFill>
                  <a:srgbClr val="9966FF"/>
                </a:solidFill>
              </a:ln>
              <a:solidFill>
                <a:srgbClr val="FFCC00"/>
              </a:solidFill>
            </a:endParaRPr>
          </a:p>
          <a:p>
            <a:pPr>
              <a:defRPr/>
            </a:pPr>
            <a:r>
              <a:rPr lang="fr-FR" altLang="fr-FR" sz="1100" dirty="0">
                <a:ln w="3175">
                  <a:solidFill>
                    <a:srgbClr val="9966FF"/>
                  </a:solidFill>
                </a:ln>
                <a:solidFill>
                  <a:srgbClr val="FFCC00"/>
                </a:solidFill>
                <a:hlinkClick r:id="rId4"/>
              </a:rPr>
              <a:t>http://www.inrs.fr/media.html?refINRS=DM%200333</a:t>
            </a:r>
            <a:endParaRPr lang="fr-FR" altLang="fr-FR" sz="1100" dirty="0">
              <a:ln w="3175">
                <a:solidFill>
                  <a:srgbClr val="9966FF"/>
                </a:solidFill>
              </a:ln>
              <a:solidFill>
                <a:srgbClr val="FFCC00"/>
              </a:solidFill>
            </a:endParaRPr>
          </a:p>
          <a:p>
            <a:pPr>
              <a:defRPr/>
            </a:pPr>
            <a:endParaRPr lang="fr-FR" altLang="fr-FR" sz="1100" dirty="0">
              <a:ln w="3175">
                <a:solidFill>
                  <a:srgbClr val="9966FF"/>
                </a:solidFill>
              </a:ln>
              <a:solidFill>
                <a:srgbClr val="FFCC00"/>
              </a:solidFill>
            </a:endParaRPr>
          </a:p>
        </p:txBody>
      </p:sp>
      <p:pic>
        <p:nvPicPr>
          <p:cNvPr id="10246" name="Picture 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77825" y="5661025"/>
            <a:ext cx="606425" cy="65246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 name="ZoneTexte 1"/>
          <p:cNvSpPr txBox="1"/>
          <p:nvPr/>
        </p:nvSpPr>
        <p:spPr>
          <a:xfrm>
            <a:off x="1259632" y="5448647"/>
            <a:ext cx="5472608" cy="1446550"/>
          </a:xfrm>
          <a:prstGeom prst="rect">
            <a:avLst/>
          </a:prstGeom>
          <a:noFill/>
        </p:spPr>
        <p:txBody>
          <a:bodyPr>
            <a:spAutoFit/>
          </a:bodyPr>
          <a:lstStyle/>
          <a:p>
            <a:pPr>
              <a:defRPr/>
            </a:pPr>
            <a:r>
              <a:rPr lang="fr-FR" sz="1100" dirty="0">
                <a:ln w="3175">
                  <a:solidFill>
                    <a:srgbClr val="CC99FF"/>
                  </a:solidFill>
                </a:ln>
                <a:solidFill>
                  <a:schemeClr val="tx1"/>
                </a:solidFill>
                <a:hlinkClick r:id="rId6"/>
              </a:rPr>
              <a:t>Liens site réseau 3RB :</a:t>
            </a:r>
          </a:p>
          <a:p>
            <a:pPr>
              <a:defRPr/>
            </a:pPr>
            <a:endParaRPr lang="fr-FR" sz="1100" dirty="0">
              <a:ln w="3175">
                <a:solidFill>
                  <a:srgbClr val="CC99FF"/>
                </a:solidFill>
              </a:ln>
              <a:solidFill>
                <a:schemeClr val="tx1"/>
              </a:solidFill>
              <a:hlinkClick r:id="rId6"/>
            </a:endParaRPr>
          </a:p>
          <a:p>
            <a:pPr>
              <a:defRPr/>
            </a:pPr>
            <a:r>
              <a:rPr lang="fr-FR" sz="1100" dirty="0">
                <a:ln w="3175">
                  <a:solidFill>
                    <a:srgbClr val="CC99FF"/>
                  </a:solidFill>
                </a:ln>
                <a:solidFill>
                  <a:schemeClr val="tx1"/>
                </a:solidFill>
                <a:hlinkClick r:id="rId6"/>
              </a:rPr>
              <a:t>http://www.esst-inrs.fr/3rb/afftexte.php?p1=demarche_prevention</a:t>
            </a:r>
            <a:endParaRPr lang="fr-FR" sz="1100" dirty="0">
              <a:ln w="3175">
                <a:solidFill>
                  <a:srgbClr val="CC99FF"/>
                </a:solidFill>
              </a:ln>
              <a:solidFill>
                <a:schemeClr val="tx1"/>
              </a:solidFill>
            </a:endParaRPr>
          </a:p>
          <a:p>
            <a:pPr>
              <a:defRPr/>
            </a:pPr>
            <a:endParaRPr lang="fr-FR" sz="1100" dirty="0">
              <a:ln w="3175">
                <a:solidFill>
                  <a:srgbClr val="CC99FF"/>
                </a:solidFill>
              </a:ln>
              <a:solidFill>
                <a:schemeClr val="tx1"/>
              </a:solidFill>
            </a:endParaRPr>
          </a:p>
          <a:p>
            <a:pPr>
              <a:defRPr/>
            </a:pPr>
            <a:r>
              <a:rPr lang="fr-FR" sz="1100" dirty="0">
                <a:ln w="3175">
                  <a:solidFill>
                    <a:srgbClr val="CC99FF"/>
                  </a:solidFill>
                </a:ln>
                <a:solidFill>
                  <a:schemeClr val="tx1"/>
                </a:solidFill>
                <a:hlinkClick r:id="rId7"/>
              </a:rPr>
              <a:t>http://www.esst-inrs.fr/3rb/afftexte.php?p1=lutte_antimicrobienne</a:t>
            </a:r>
            <a:endParaRPr lang="fr-FR" sz="1100" dirty="0">
              <a:ln w="3175">
                <a:solidFill>
                  <a:srgbClr val="CC99FF"/>
                </a:solidFill>
              </a:ln>
              <a:solidFill>
                <a:schemeClr val="tx1"/>
              </a:solidFill>
            </a:endParaRPr>
          </a:p>
          <a:p>
            <a:pPr>
              <a:defRPr/>
            </a:pPr>
            <a:endParaRPr lang="fr-FR" sz="1100" dirty="0">
              <a:ln w="3175">
                <a:solidFill>
                  <a:srgbClr val="CC99FF"/>
                </a:solidFill>
              </a:ln>
              <a:solidFill>
                <a:schemeClr val="tx1"/>
              </a:solidFill>
            </a:endParaRPr>
          </a:p>
          <a:p>
            <a:pPr>
              <a:defRPr/>
            </a:pPr>
            <a:r>
              <a:rPr lang="fr-FR" sz="1100" dirty="0">
                <a:ln w="3175">
                  <a:solidFill>
                    <a:srgbClr val="CC99FF"/>
                  </a:solidFill>
                </a:ln>
                <a:solidFill>
                  <a:schemeClr val="tx1"/>
                </a:solidFill>
                <a:hlinkClick r:id="rId8"/>
              </a:rPr>
              <a:t>http://www.esst-inrs.fr/3rb/mesures_prevention.php</a:t>
            </a:r>
            <a:endParaRPr lang="fr-FR" sz="1100" dirty="0">
              <a:ln w="3175">
                <a:solidFill>
                  <a:srgbClr val="CC99FF"/>
                </a:solidFill>
              </a:ln>
              <a:solidFill>
                <a:schemeClr val="tx1"/>
              </a:solidFill>
            </a:endParaRPr>
          </a:p>
          <a:p>
            <a:pPr>
              <a:defRPr/>
            </a:pPr>
            <a:endParaRPr lang="fr-FR" sz="1100" dirty="0">
              <a:ln w="3175">
                <a:solidFill>
                  <a:srgbClr val="CC99FF"/>
                </a:solidFill>
              </a:ln>
              <a:solidFill>
                <a:schemeClr val="tx1"/>
              </a:solidFill>
            </a:endParaRPr>
          </a:p>
        </p:txBody>
      </p:sp>
      <p:sp>
        <p:nvSpPr>
          <p:cNvPr id="10248" name="Text Box 4"/>
          <p:cNvSpPr txBox="1">
            <a:spLocks noChangeArrowheads="1"/>
          </p:cNvSpPr>
          <p:nvPr/>
        </p:nvSpPr>
        <p:spPr bwMode="auto">
          <a:xfrm>
            <a:off x="7540625" y="6308725"/>
            <a:ext cx="992188" cy="2460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eaLnBrk="0" hangingPunct="0">
              <a:spcBef>
                <a:spcPts val="8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charset="0"/>
                <a:cs typeface="Arial" charset="0"/>
              </a:defRPr>
            </a:lvl1pPr>
            <a:lvl2pPr eaLnBrk="0" hangingPunct="0">
              <a:spcBef>
                <a:spcPts val="7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charset="0"/>
                <a:cs typeface="Arial" charset="0"/>
              </a:defRPr>
            </a:lvl2pPr>
            <a:lvl3pPr eaLnBrk="0" hangingPunct="0">
              <a:spcBef>
                <a:spcPts val="6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cs typeface="Arial" charset="0"/>
              </a:defRPr>
            </a:lvl3pPr>
            <a:lvl4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4pPr>
            <a:lvl5pPr eaLnBrk="0" hangingPunct="0">
              <a:spcBef>
                <a:spcPts val="5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cs typeface="Arial" charset="0"/>
              </a:defRPr>
            </a:lvl9pPr>
          </a:lstStyle>
          <a:p>
            <a:pPr eaLnBrk="1" hangingPunct="1">
              <a:spcBef>
                <a:spcPct val="0"/>
              </a:spcBef>
              <a:buClrTx/>
              <a:buFontTx/>
              <a:buNone/>
            </a:pPr>
            <a:r>
              <a:rPr lang="fr-FR" altLang="fr-FR" sz="1000" dirty="0">
                <a:latin typeface="Chiller" pitchFamily="82" charset="0"/>
              </a:rPr>
              <a:t>Année </a:t>
            </a:r>
            <a:r>
              <a:rPr lang="fr-FR" altLang="fr-FR" sz="1000" dirty="0" smtClean="0">
                <a:latin typeface="Chiller" pitchFamily="82" charset="0"/>
              </a:rPr>
              <a:t>2017/2018</a:t>
            </a:r>
            <a:endParaRPr lang="fr-FR" altLang="fr-FR" sz="1000" dirty="0">
              <a:latin typeface="Chiller" pitchFamily="82"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4"/>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hème Office">
  <a:themeElements>
    <a:clrScheme name="Thème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Thème Office">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cs typeface="Arial"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cs typeface="Arial" charset="0"/>
          </a:defRPr>
        </a:defPPr>
      </a:lstStyle>
    </a:lnDef>
  </a:objectDefaults>
  <a:extraClrSchemeLst>
    <a:extraClrScheme>
      <a:clrScheme name="Thème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hème 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Thème 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hème 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hème 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hème 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Thème 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3184</TotalTime>
  <Words>526</Words>
  <Application>Microsoft Office PowerPoint</Application>
  <PresentationFormat>Affichage à l'écran (4:3)</PresentationFormat>
  <Paragraphs>125</Paragraphs>
  <Slides>10</Slides>
  <Notes>6</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10</vt:i4>
      </vt:variant>
    </vt:vector>
  </HeadingPairs>
  <TitlesOfParts>
    <vt:vector size="14" baseType="lpstr">
      <vt:lpstr>Arial</vt:lpstr>
      <vt:lpstr>Times New Roman</vt:lpstr>
      <vt:lpstr>Chiller</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Démarche de prévention   </vt:lpstr>
      <vt:lpstr>Des exemples de situation professionnelle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 RISQUE BIOLOGIQUE</dc:title>
  <dc:creator>Administrateur</dc:creator>
  <cp:lastModifiedBy>geraldinesahut</cp:lastModifiedBy>
  <cp:revision>90</cp:revision>
  <cp:lastPrinted>2012-03-15T09:43:07Z</cp:lastPrinted>
  <dcterms:created xsi:type="dcterms:W3CDTF">2009-11-17T12:38:54Z</dcterms:created>
  <dcterms:modified xsi:type="dcterms:W3CDTF">2018-04-23T19:31:48Z</dcterms:modified>
</cp:coreProperties>
</file>