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56" r:id="rId2"/>
    <p:sldId id="294" r:id="rId3"/>
    <p:sldId id="295" r:id="rId4"/>
    <p:sldId id="259" r:id="rId5"/>
    <p:sldId id="260" r:id="rId6"/>
    <p:sldId id="262" r:id="rId7"/>
    <p:sldId id="263" r:id="rId8"/>
    <p:sldId id="264" r:id="rId9"/>
    <p:sldId id="296" r:id="rId10"/>
    <p:sldId id="297" r:id="rId11"/>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FF"/>
    <a:srgbClr val="CC99FF"/>
    <a:srgbClr val="FFCC00"/>
    <a:srgbClr val="00CC66"/>
    <a:srgbClr val="CC0066"/>
    <a:srgbClr val="000000"/>
    <a:srgbClr val="FFCC66"/>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B3263-DD6F-4EB4-A8DD-884B1B378A7A}" type="doc">
      <dgm:prSet loTypeId="urn:microsoft.com/office/officeart/2005/8/layout/pyramid3" loCatId="pyramid" qsTypeId="urn:microsoft.com/office/officeart/2005/8/quickstyle/simple1" qsCatId="simple" csTypeId="urn:microsoft.com/office/officeart/2005/8/colors/accent2_3" csCatId="accent2" phldr="1"/>
      <dgm:spPr/>
    </dgm:pt>
    <dgm:pt modelId="{1FFA78C5-FDD4-4A9A-A643-FDD4BADD23A6}">
      <dgm:prSet custT="1"/>
      <dgm:spPr/>
      <dgm:t>
        <a:bodyPr/>
        <a:lstStyle/>
        <a:p>
          <a:r>
            <a:rPr lang="fr-FR" sz="1800" b="1" dirty="0" smtClean="0"/>
            <a:t>1 – Eviter les risques</a:t>
          </a:r>
          <a:br>
            <a:rPr lang="fr-FR" sz="1800" b="1" dirty="0" smtClean="0"/>
          </a:br>
          <a:r>
            <a:rPr lang="fr-FR" sz="1800" b="0" dirty="0" smtClean="0"/>
            <a:t>suppression du danger/non exposition aux dangers</a:t>
          </a:r>
          <a:endParaRPr lang="fr-FR" sz="1800" b="0" dirty="0"/>
        </a:p>
      </dgm:t>
    </dgm:pt>
    <dgm:pt modelId="{B2A593FB-BF15-4510-860C-BA73E2158D87}" type="parTrans" cxnId="{7BB21624-6AA3-402B-9097-FA6D87DC207B}">
      <dgm:prSet/>
      <dgm:spPr/>
      <dgm:t>
        <a:bodyPr/>
        <a:lstStyle/>
        <a:p>
          <a:endParaRPr lang="fr-FR" sz="1800"/>
        </a:p>
      </dgm:t>
    </dgm:pt>
    <dgm:pt modelId="{A2C47B0A-A570-4306-9FA5-73D50B35EE7E}" type="sibTrans" cxnId="{7BB21624-6AA3-402B-9097-FA6D87DC207B}">
      <dgm:prSet/>
      <dgm:spPr/>
      <dgm:t>
        <a:bodyPr/>
        <a:lstStyle/>
        <a:p>
          <a:endParaRPr lang="fr-FR" sz="1800"/>
        </a:p>
      </dgm:t>
    </dgm:pt>
    <dgm:pt modelId="{E10AED80-1955-4CA7-8600-BDC628A86F6D}">
      <dgm:prSet custT="1"/>
      <dgm:spPr/>
      <dgm:t>
        <a:bodyPr/>
        <a:lstStyle/>
        <a:p>
          <a:r>
            <a:rPr lang="fr-FR" sz="1800" b="1" dirty="0" smtClean="0"/>
            <a:t>2 – Evaluer les risques non </a:t>
          </a:r>
          <a:r>
            <a:rPr lang="fr-FR" sz="1600" b="1" dirty="0" smtClean="0"/>
            <a:t>évitables</a:t>
          </a:r>
          <a:endParaRPr lang="fr-FR" sz="1800" dirty="0"/>
        </a:p>
      </dgm:t>
    </dgm:pt>
    <dgm:pt modelId="{51CCC216-B273-4B84-A086-A753775E6CB0}" type="parTrans" cxnId="{69DD4292-786F-4B74-8DF1-E7E635A48A8B}">
      <dgm:prSet/>
      <dgm:spPr/>
      <dgm:t>
        <a:bodyPr/>
        <a:lstStyle/>
        <a:p>
          <a:endParaRPr lang="fr-FR" sz="1800"/>
        </a:p>
      </dgm:t>
    </dgm:pt>
    <dgm:pt modelId="{E41226F4-5844-48BC-8FC0-AAFA9C7D2F79}" type="sibTrans" cxnId="{69DD4292-786F-4B74-8DF1-E7E635A48A8B}">
      <dgm:prSet/>
      <dgm:spPr/>
      <dgm:t>
        <a:bodyPr/>
        <a:lstStyle/>
        <a:p>
          <a:endParaRPr lang="fr-FR" sz="1800"/>
        </a:p>
      </dgm:t>
    </dgm:pt>
    <dgm:pt modelId="{6296108A-621C-4542-9C52-C2DA08B71E70}">
      <dgm:prSet custT="1"/>
      <dgm:spPr/>
      <dgm:t>
        <a:bodyPr/>
        <a:lstStyle/>
        <a:p>
          <a:r>
            <a:rPr lang="fr-FR" sz="1400" b="1" dirty="0" smtClean="0"/>
            <a:t>3 – Combattre les risques à la source</a:t>
          </a:r>
          <a:endParaRPr lang="fr-FR" sz="1400" b="1" dirty="0"/>
        </a:p>
      </dgm:t>
    </dgm:pt>
    <dgm:pt modelId="{5D37E8C8-DA36-4857-9B06-CF930746A488}" type="parTrans" cxnId="{28B15F2F-8AF8-4AC3-B97F-F98005EDA9E6}">
      <dgm:prSet/>
      <dgm:spPr/>
      <dgm:t>
        <a:bodyPr/>
        <a:lstStyle/>
        <a:p>
          <a:endParaRPr lang="fr-FR" sz="1800"/>
        </a:p>
      </dgm:t>
    </dgm:pt>
    <dgm:pt modelId="{1E73D907-4B9A-4E2D-A2DD-23D23E0901FF}" type="sibTrans" cxnId="{28B15F2F-8AF8-4AC3-B97F-F98005EDA9E6}">
      <dgm:prSet/>
      <dgm:spPr/>
      <dgm:t>
        <a:bodyPr/>
        <a:lstStyle/>
        <a:p>
          <a:endParaRPr lang="fr-FR" sz="1800"/>
        </a:p>
      </dgm:t>
    </dgm:pt>
    <dgm:pt modelId="{54B31D5A-EE1D-4621-8764-B22A19CCAA6A}">
      <dgm:prSet custT="1"/>
      <dgm:spPr/>
      <dgm:t>
        <a:bodyPr/>
        <a:lstStyle/>
        <a:p>
          <a:r>
            <a:rPr lang="fr-FR" sz="1200" b="1" dirty="0" smtClean="0"/>
            <a:t>4 – Adapter le travail à l’homme (conception du poste, choix des équipements…)</a:t>
          </a:r>
          <a:endParaRPr lang="fr-FR" sz="1200" dirty="0"/>
        </a:p>
      </dgm:t>
    </dgm:pt>
    <dgm:pt modelId="{60DF9472-C012-4B29-AFEB-B8BD0CF1654A}" type="parTrans" cxnId="{78EE99E1-D2A1-49A9-A12F-194327888406}">
      <dgm:prSet/>
      <dgm:spPr/>
      <dgm:t>
        <a:bodyPr/>
        <a:lstStyle/>
        <a:p>
          <a:endParaRPr lang="fr-FR" sz="1800"/>
        </a:p>
      </dgm:t>
    </dgm:pt>
    <dgm:pt modelId="{C3FD2A16-AF0C-4518-A307-38CB73661A3F}" type="sibTrans" cxnId="{78EE99E1-D2A1-49A9-A12F-194327888406}">
      <dgm:prSet/>
      <dgm:spPr/>
      <dgm:t>
        <a:bodyPr/>
        <a:lstStyle/>
        <a:p>
          <a:endParaRPr lang="fr-FR" sz="1800"/>
        </a:p>
      </dgm:t>
    </dgm:pt>
    <dgm:pt modelId="{D864F45E-CF60-4D9B-BEFC-36D50E26FC3C}">
      <dgm:prSet custT="1"/>
      <dgm:spPr/>
      <dgm:t>
        <a:bodyPr/>
        <a:lstStyle/>
        <a:p>
          <a:r>
            <a:rPr lang="fr-FR" sz="1200" b="1" dirty="0" smtClean="0"/>
            <a:t>5 – Remplacer ce qui est dangereux par ce qui ne l’est pas ou peu dangereux</a:t>
          </a:r>
          <a:endParaRPr lang="fr-FR" sz="1200" dirty="0"/>
        </a:p>
      </dgm:t>
    </dgm:pt>
    <dgm:pt modelId="{1E8A3751-A7A2-4090-A9B8-FA03E8B9033D}" type="parTrans" cxnId="{6963B965-A794-445A-8A8B-A34ACB234C60}">
      <dgm:prSet/>
      <dgm:spPr/>
      <dgm:t>
        <a:bodyPr/>
        <a:lstStyle/>
        <a:p>
          <a:endParaRPr lang="fr-FR" sz="1800"/>
        </a:p>
      </dgm:t>
    </dgm:pt>
    <dgm:pt modelId="{43575D16-879E-4609-831F-2F42699F1C21}" type="sibTrans" cxnId="{6963B965-A794-445A-8A8B-A34ACB234C60}">
      <dgm:prSet/>
      <dgm:spPr/>
      <dgm:t>
        <a:bodyPr/>
        <a:lstStyle/>
        <a:p>
          <a:endParaRPr lang="fr-FR" sz="1800"/>
        </a:p>
      </dgm:t>
    </dgm:pt>
    <dgm:pt modelId="{CD776398-4C2D-4088-BD85-DDD92A1CA961}">
      <dgm:prSet custT="1"/>
      <dgm:spPr/>
      <dgm:t>
        <a:bodyPr/>
        <a:lstStyle/>
        <a:p>
          <a:r>
            <a:rPr lang="fr-FR" sz="1100" b="1" dirty="0" smtClean="0"/>
            <a:t>6 – Planifier la prévention </a:t>
          </a:r>
          <a:endParaRPr lang="fr-FR" sz="1100" dirty="0"/>
        </a:p>
      </dgm:t>
    </dgm:pt>
    <dgm:pt modelId="{271B58D0-2B38-4531-AEC6-BB1E91429C69}" type="parTrans" cxnId="{872237FC-3BED-403F-A047-BCDE85CB7731}">
      <dgm:prSet/>
      <dgm:spPr/>
      <dgm:t>
        <a:bodyPr/>
        <a:lstStyle/>
        <a:p>
          <a:endParaRPr lang="fr-FR" sz="1800"/>
        </a:p>
      </dgm:t>
    </dgm:pt>
    <dgm:pt modelId="{F4D29D0F-9928-4239-9A6A-8A6355697E18}" type="sibTrans" cxnId="{872237FC-3BED-403F-A047-BCDE85CB7731}">
      <dgm:prSet/>
      <dgm:spPr/>
      <dgm:t>
        <a:bodyPr/>
        <a:lstStyle/>
        <a:p>
          <a:endParaRPr lang="fr-FR" sz="1800"/>
        </a:p>
      </dgm:t>
    </dgm:pt>
    <dgm:pt modelId="{DB9AAF2D-2BB9-4E9B-B2AA-5C8E31F6F30A}">
      <dgm:prSet custT="1"/>
      <dgm:spPr/>
      <dgm:t>
        <a:bodyPr/>
        <a:lstStyle/>
        <a:p>
          <a:r>
            <a:rPr lang="fr-FR" sz="900" b="1" dirty="0" smtClean="0"/>
            <a:t>7 – Prendre des mesures de protection</a:t>
          </a:r>
          <a:endParaRPr lang="fr-FR" sz="900" dirty="0"/>
        </a:p>
      </dgm:t>
    </dgm:pt>
    <dgm:pt modelId="{5C9D84C4-7F9F-4475-A462-9E74BA1B7EEA}" type="parTrans" cxnId="{4567C27A-80EB-4D02-8C7A-F06C6E205A94}">
      <dgm:prSet/>
      <dgm:spPr/>
      <dgm:t>
        <a:bodyPr/>
        <a:lstStyle/>
        <a:p>
          <a:endParaRPr lang="fr-FR" sz="1800"/>
        </a:p>
      </dgm:t>
    </dgm:pt>
    <dgm:pt modelId="{E4C7CE77-6882-4E3B-9956-611C2CBFF950}" type="sibTrans" cxnId="{4567C27A-80EB-4D02-8C7A-F06C6E205A94}">
      <dgm:prSet/>
      <dgm:spPr/>
      <dgm:t>
        <a:bodyPr/>
        <a:lstStyle/>
        <a:p>
          <a:endParaRPr lang="fr-FR" sz="1800"/>
        </a:p>
      </dgm:t>
    </dgm:pt>
    <dgm:pt modelId="{A5BB9CDC-EBC0-42A6-A7B4-CDF028C9CA27}">
      <dgm:prSet custT="1"/>
      <dgm:spPr/>
      <dgm:t>
        <a:bodyPr/>
        <a:lstStyle/>
        <a:p>
          <a:r>
            <a:rPr lang="fr-FR" sz="600" b="1" dirty="0" smtClean="0"/>
            <a:t>8 – Former et informer les travailleurs </a:t>
          </a:r>
          <a:endParaRPr lang="fr-FR" sz="600" dirty="0"/>
        </a:p>
      </dgm:t>
    </dgm:pt>
    <dgm:pt modelId="{924DAFE3-84DE-4CAF-8E60-BE7DE3065B36}" type="parTrans" cxnId="{0F48B1A2-36D0-4DFB-8943-48549B225ABB}">
      <dgm:prSet/>
      <dgm:spPr/>
      <dgm:t>
        <a:bodyPr/>
        <a:lstStyle/>
        <a:p>
          <a:endParaRPr lang="fr-FR" sz="1800"/>
        </a:p>
      </dgm:t>
    </dgm:pt>
    <dgm:pt modelId="{D8EB7485-AECC-4A77-8D7D-32709934290F}" type="sibTrans" cxnId="{0F48B1A2-36D0-4DFB-8943-48549B225ABB}">
      <dgm:prSet/>
      <dgm:spPr/>
      <dgm:t>
        <a:bodyPr/>
        <a:lstStyle/>
        <a:p>
          <a:endParaRPr lang="fr-FR" sz="1800"/>
        </a:p>
      </dgm:t>
    </dgm:pt>
    <dgm:pt modelId="{2735E6DF-0E92-479F-A254-BB0D16BF10B9}">
      <dgm:prSet custT="1"/>
      <dgm:spPr/>
      <dgm:t>
        <a:bodyPr/>
        <a:lstStyle/>
        <a:p>
          <a:r>
            <a:rPr lang="fr-FR" sz="1200" b="1" dirty="0" smtClean="0"/>
            <a:t>5 Tenir compte des évolutions techniques</a:t>
          </a:r>
          <a:endParaRPr lang="fr-FR" sz="1200" b="1" dirty="0"/>
        </a:p>
      </dgm:t>
    </dgm:pt>
    <dgm:pt modelId="{27A4B0B0-FFD6-4C7F-BD55-EEB7D0865A97}" type="parTrans" cxnId="{ED0BE313-EA1D-4B1B-8521-9E38052F0010}">
      <dgm:prSet/>
      <dgm:spPr/>
      <dgm:t>
        <a:bodyPr/>
        <a:lstStyle/>
        <a:p>
          <a:endParaRPr lang="fr-FR"/>
        </a:p>
      </dgm:t>
    </dgm:pt>
    <dgm:pt modelId="{42568536-2625-4D26-A40A-4BA068A64558}" type="sibTrans" cxnId="{ED0BE313-EA1D-4B1B-8521-9E38052F0010}">
      <dgm:prSet/>
      <dgm:spPr/>
      <dgm:t>
        <a:bodyPr/>
        <a:lstStyle/>
        <a:p>
          <a:endParaRPr lang="fr-FR"/>
        </a:p>
      </dgm:t>
    </dgm:pt>
    <dgm:pt modelId="{AA00595C-8494-4406-825D-1A615F5D1102}" type="pres">
      <dgm:prSet presAssocID="{3B4B3263-DD6F-4EB4-A8DD-884B1B378A7A}" presName="Name0" presStyleCnt="0">
        <dgm:presLayoutVars>
          <dgm:dir/>
          <dgm:animLvl val="lvl"/>
          <dgm:resizeHandles val="exact"/>
        </dgm:presLayoutVars>
      </dgm:prSet>
      <dgm:spPr/>
    </dgm:pt>
    <dgm:pt modelId="{EE46ED43-A248-4EE5-A8EA-75834944573B}" type="pres">
      <dgm:prSet presAssocID="{1FFA78C5-FDD4-4A9A-A643-FDD4BADD23A6}" presName="Name8" presStyleCnt="0"/>
      <dgm:spPr/>
    </dgm:pt>
    <dgm:pt modelId="{AA74F128-8460-43A2-A8E8-366239EE7AAB}" type="pres">
      <dgm:prSet presAssocID="{1FFA78C5-FDD4-4A9A-A643-FDD4BADD23A6}" presName="level" presStyleLbl="node1" presStyleIdx="0" presStyleCnt="9">
        <dgm:presLayoutVars>
          <dgm:chMax val="1"/>
          <dgm:bulletEnabled val="1"/>
        </dgm:presLayoutVars>
      </dgm:prSet>
      <dgm:spPr/>
      <dgm:t>
        <a:bodyPr/>
        <a:lstStyle/>
        <a:p>
          <a:endParaRPr lang="fr-FR"/>
        </a:p>
      </dgm:t>
    </dgm:pt>
    <dgm:pt modelId="{31B7A282-BAF5-4E8F-9C20-49BA7FCC13FC}" type="pres">
      <dgm:prSet presAssocID="{1FFA78C5-FDD4-4A9A-A643-FDD4BADD23A6}" presName="levelTx" presStyleLbl="revTx" presStyleIdx="0" presStyleCnt="0">
        <dgm:presLayoutVars>
          <dgm:chMax val="1"/>
          <dgm:bulletEnabled val="1"/>
        </dgm:presLayoutVars>
      </dgm:prSet>
      <dgm:spPr/>
      <dgm:t>
        <a:bodyPr/>
        <a:lstStyle/>
        <a:p>
          <a:endParaRPr lang="fr-FR"/>
        </a:p>
      </dgm:t>
    </dgm:pt>
    <dgm:pt modelId="{B85E09B0-7513-4D6F-9B50-39D3D28C497E}" type="pres">
      <dgm:prSet presAssocID="{E10AED80-1955-4CA7-8600-BDC628A86F6D}" presName="Name8" presStyleCnt="0"/>
      <dgm:spPr/>
    </dgm:pt>
    <dgm:pt modelId="{DEA89EFC-E235-45E5-A542-3F03A12EF696}" type="pres">
      <dgm:prSet presAssocID="{E10AED80-1955-4CA7-8600-BDC628A86F6D}" presName="level" presStyleLbl="node1" presStyleIdx="1" presStyleCnt="9" custScaleX="99124">
        <dgm:presLayoutVars>
          <dgm:chMax val="1"/>
          <dgm:bulletEnabled val="1"/>
        </dgm:presLayoutVars>
      </dgm:prSet>
      <dgm:spPr/>
      <dgm:t>
        <a:bodyPr/>
        <a:lstStyle/>
        <a:p>
          <a:endParaRPr lang="fr-FR"/>
        </a:p>
      </dgm:t>
    </dgm:pt>
    <dgm:pt modelId="{FF81D2D6-296E-4D0F-B718-13EC87457190}" type="pres">
      <dgm:prSet presAssocID="{E10AED80-1955-4CA7-8600-BDC628A86F6D}" presName="levelTx" presStyleLbl="revTx" presStyleIdx="0" presStyleCnt="0">
        <dgm:presLayoutVars>
          <dgm:chMax val="1"/>
          <dgm:bulletEnabled val="1"/>
        </dgm:presLayoutVars>
      </dgm:prSet>
      <dgm:spPr/>
      <dgm:t>
        <a:bodyPr/>
        <a:lstStyle/>
        <a:p>
          <a:endParaRPr lang="fr-FR"/>
        </a:p>
      </dgm:t>
    </dgm:pt>
    <dgm:pt modelId="{05289361-D26F-4D90-A5F8-564C6A509B9C}" type="pres">
      <dgm:prSet presAssocID="{6296108A-621C-4542-9C52-C2DA08B71E70}" presName="Name8" presStyleCnt="0"/>
      <dgm:spPr/>
    </dgm:pt>
    <dgm:pt modelId="{2FAB0C81-9F92-4E2E-A880-7F043B2150BD}" type="pres">
      <dgm:prSet presAssocID="{6296108A-621C-4542-9C52-C2DA08B71E70}" presName="level" presStyleLbl="node1" presStyleIdx="2" presStyleCnt="9" custScaleX="100295">
        <dgm:presLayoutVars>
          <dgm:chMax val="1"/>
          <dgm:bulletEnabled val="1"/>
        </dgm:presLayoutVars>
      </dgm:prSet>
      <dgm:spPr/>
      <dgm:t>
        <a:bodyPr/>
        <a:lstStyle/>
        <a:p>
          <a:endParaRPr lang="fr-FR"/>
        </a:p>
      </dgm:t>
    </dgm:pt>
    <dgm:pt modelId="{315DF33D-3EF6-4E69-9F02-2A5DEC7F23ED}" type="pres">
      <dgm:prSet presAssocID="{6296108A-621C-4542-9C52-C2DA08B71E70}" presName="levelTx" presStyleLbl="revTx" presStyleIdx="0" presStyleCnt="0">
        <dgm:presLayoutVars>
          <dgm:chMax val="1"/>
          <dgm:bulletEnabled val="1"/>
        </dgm:presLayoutVars>
      </dgm:prSet>
      <dgm:spPr/>
      <dgm:t>
        <a:bodyPr/>
        <a:lstStyle/>
        <a:p>
          <a:endParaRPr lang="fr-FR"/>
        </a:p>
      </dgm:t>
    </dgm:pt>
    <dgm:pt modelId="{FD0937B3-21BD-4FC3-9C96-3F94E0EEF9AF}" type="pres">
      <dgm:prSet presAssocID="{54B31D5A-EE1D-4621-8764-B22A19CCAA6A}" presName="Name8" presStyleCnt="0"/>
      <dgm:spPr/>
    </dgm:pt>
    <dgm:pt modelId="{61CD54B0-C8A5-4D25-9CF6-2CE097BA9618}" type="pres">
      <dgm:prSet presAssocID="{54B31D5A-EE1D-4621-8764-B22A19CCAA6A}" presName="level" presStyleLbl="node1" presStyleIdx="3" presStyleCnt="9" custScaleX="100531">
        <dgm:presLayoutVars>
          <dgm:chMax val="1"/>
          <dgm:bulletEnabled val="1"/>
        </dgm:presLayoutVars>
      </dgm:prSet>
      <dgm:spPr/>
      <dgm:t>
        <a:bodyPr/>
        <a:lstStyle/>
        <a:p>
          <a:endParaRPr lang="fr-FR"/>
        </a:p>
      </dgm:t>
    </dgm:pt>
    <dgm:pt modelId="{60FE08AF-55FF-4065-9910-902B6C013B55}" type="pres">
      <dgm:prSet presAssocID="{54B31D5A-EE1D-4621-8764-B22A19CCAA6A}" presName="levelTx" presStyleLbl="revTx" presStyleIdx="0" presStyleCnt="0">
        <dgm:presLayoutVars>
          <dgm:chMax val="1"/>
          <dgm:bulletEnabled val="1"/>
        </dgm:presLayoutVars>
      </dgm:prSet>
      <dgm:spPr/>
      <dgm:t>
        <a:bodyPr/>
        <a:lstStyle/>
        <a:p>
          <a:endParaRPr lang="fr-FR"/>
        </a:p>
      </dgm:t>
    </dgm:pt>
    <dgm:pt modelId="{A9166077-B499-4F3E-86A3-D555868D8105}" type="pres">
      <dgm:prSet presAssocID="{2735E6DF-0E92-479F-A254-BB0D16BF10B9}" presName="Name8" presStyleCnt="0"/>
      <dgm:spPr/>
    </dgm:pt>
    <dgm:pt modelId="{0BCD0A4F-7DF1-45D9-825D-5D13F3251E9C}" type="pres">
      <dgm:prSet presAssocID="{2735E6DF-0E92-479F-A254-BB0D16BF10B9}" presName="level" presStyleLbl="node1" presStyleIdx="4" presStyleCnt="9">
        <dgm:presLayoutVars>
          <dgm:chMax val="1"/>
          <dgm:bulletEnabled val="1"/>
        </dgm:presLayoutVars>
      </dgm:prSet>
      <dgm:spPr/>
      <dgm:t>
        <a:bodyPr/>
        <a:lstStyle/>
        <a:p>
          <a:endParaRPr lang="fr-FR"/>
        </a:p>
      </dgm:t>
    </dgm:pt>
    <dgm:pt modelId="{601505BE-705E-4262-8FB7-5967177F2236}" type="pres">
      <dgm:prSet presAssocID="{2735E6DF-0E92-479F-A254-BB0D16BF10B9}" presName="levelTx" presStyleLbl="revTx" presStyleIdx="0" presStyleCnt="0">
        <dgm:presLayoutVars>
          <dgm:chMax val="1"/>
          <dgm:bulletEnabled val="1"/>
        </dgm:presLayoutVars>
      </dgm:prSet>
      <dgm:spPr/>
      <dgm:t>
        <a:bodyPr/>
        <a:lstStyle/>
        <a:p>
          <a:endParaRPr lang="fr-FR"/>
        </a:p>
      </dgm:t>
    </dgm:pt>
    <dgm:pt modelId="{1AF8F208-EB1D-4BCC-9540-9C366E4D8737}" type="pres">
      <dgm:prSet presAssocID="{D864F45E-CF60-4D9B-BEFC-36D50E26FC3C}" presName="Name8" presStyleCnt="0"/>
      <dgm:spPr/>
    </dgm:pt>
    <dgm:pt modelId="{223B32CB-D533-493C-B44C-9226DE81A243}" type="pres">
      <dgm:prSet presAssocID="{D864F45E-CF60-4D9B-BEFC-36D50E26FC3C}" presName="level" presStyleLbl="node1" presStyleIdx="5" presStyleCnt="9" custScaleX="100885" custScaleY="152813">
        <dgm:presLayoutVars>
          <dgm:chMax val="1"/>
          <dgm:bulletEnabled val="1"/>
        </dgm:presLayoutVars>
      </dgm:prSet>
      <dgm:spPr/>
      <dgm:t>
        <a:bodyPr/>
        <a:lstStyle/>
        <a:p>
          <a:endParaRPr lang="fr-FR"/>
        </a:p>
      </dgm:t>
    </dgm:pt>
    <dgm:pt modelId="{D66487EF-B866-4F0A-AF37-F7DE2D0C8C83}" type="pres">
      <dgm:prSet presAssocID="{D864F45E-CF60-4D9B-BEFC-36D50E26FC3C}" presName="levelTx" presStyleLbl="revTx" presStyleIdx="0" presStyleCnt="0">
        <dgm:presLayoutVars>
          <dgm:chMax val="1"/>
          <dgm:bulletEnabled val="1"/>
        </dgm:presLayoutVars>
      </dgm:prSet>
      <dgm:spPr/>
      <dgm:t>
        <a:bodyPr/>
        <a:lstStyle/>
        <a:p>
          <a:endParaRPr lang="fr-FR"/>
        </a:p>
      </dgm:t>
    </dgm:pt>
    <dgm:pt modelId="{9323623D-A001-46FA-927B-416765B7591B}" type="pres">
      <dgm:prSet presAssocID="{CD776398-4C2D-4088-BD85-DDD92A1CA961}" presName="Name8" presStyleCnt="0"/>
      <dgm:spPr/>
    </dgm:pt>
    <dgm:pt modelId="{DEACADDB-5354-4DF0-975B-637F87C94E0B}" type="pres">
      <dgm:prSet presAssocID="{CD776398-4C2D-4088-BD85-DDD92A1CA961}" presName="level" presStyleLbl="node1" presStyleIdx="6" presStyleCnt="9" custScaleX="101475">
        <dgm:presLayoutVars>
          <dgm:chMax val="1"/>
          <dgm:bulletEnabled val="1"/>
        </dgm:presLayoutVars>
      </dgm:prSet>
      <dgm:spPr/>
      <dgm:t>
        <a:bodyPr/>
        <a:lstStyle/>
        <a:p>
          <a:endParaRPr lang="fr-FR"/>
        </a:p>
      </dgm:t>
    </dgm:pt>
    <dgm:pt modelId="{C090C639-148F-4CE8-BF0B-9948C4438041}" type="pres">
      <dgm:prSet presAssocID="{CD776398-4C2D-4088-BD85-DDD92A1CA961}" presName="levelTx" presStyleLbl="revTx" presStyleIdx="0" presStyleCnt="0">
        <dgm:presLayoutVars>
          <dgm:chMax val="1"/>
          <dgm:bulletEnabled val="1"/>
        </dgm:presLayoutVars>
      </dgm:prSet>
      <dgm:spPr/>
      <dgm:t>
        <a:bodyPr/>
        <a:lstStyle/>
        <a:p>
          <a:endParaRPr lang="fr-FR"/>
        </a:p>
      </dgm:t>
    </dgm:pt>
    <dgm:pt modelId="{BFF4C4C2-928F-48E6-84FF-BFF84606CDC8}" type="pres">
      <dgm:prSet presAssocID="{DB9AAF2D-2BB9-4E9B-B2AA-5C8E31F6F30A}" presName="Name8" presStyleCnt="0"/>
      <dgm:spPr/>
    </dgm:pt>
    <dgm:pt modelId="{045B8E01-8A43-4CB7-BFE6-DB0CC4F9C2C6}" type="pres">
      <dgm:prSet presAssocID="{DB9AAF2D-2BB9-4E9B-B2AA-5C8E31F6F30A}" presName="level" presStyleLbl="node1" presStyleIdx="7" presStyleCnt="9" custScaleX="102655">
        <dgm:presLayoutVars>
          <dgm:chMax val="1"/>
          <dgm:bulletEnabled val="1"/>
        </dgm:presLayoutVars>
      </dgm:prSet>
      <dgm:spPr/>
      <dgm:t>
        <a:bodyPr/>
        <a:lstStyle/>
        <a:p>
          <a:endParaRPr lang="fr-FR"/>
        </a:p>
      </dgm:t>
    </dgm:pt>
    <dgm:pt modelId="{75AE903A-86E2-4122-AE9A-47A4AA1E8640}" type="pres">
      <dgm:prSet presAssocID="{DB9AAF2D-2BB9-4E9B-B2AA-5C8E31F6F30A}" presName="levelTx" presStyleLbl="revTx" presStyleIdx="0" presStyleCnt="0">
        <dgm:presLayoutVars>
          <dgm:chMax val="1"/>
          <dgm:bulletEnabled val="1"/>
        </dgm:presLayoutVars>
      </dgm:prSet>
      <dgm:spPr/>
      <dgm:t>
        <a:bodyPr/>
        <a:lstStyle/>
        <a:p>
          <a:endParaRPr lang="fr-FR"/>
        </a:p>
      </dgm:t>
    </dgm:pt>
    <dgm:pt modelId="{9C6A3944-CC46-4C7F-BA7C-7078195FE259}" type="pres">
      <dgm:prSet presAssocID="{A5BB9CDC-EBC0-42A6-A7B4-CDF028C9CA27}" presName="Name8" presStyleCnt="0"/>
      <dgm:spPr/>
    </dgm:pt>
    <dgm:pt modelId="{81EA4F8C-39B1-4A43-A773-00FF6356B1FE}" type="pres">
      <dgm:prSet presAssocID="{A5BB9CDC-EBC0-42A6-A7B4-CDF028C9CA27}" presName="level" presStyleLbl="node1" presStyleIdx="8" presStyleCnt="9" custScaleX="106194">
        <dgm:presLayoutVars>
          <dgm:chMax val="1"/>
          <dgm:bulletEnabled val="1"/>
        </dgm:presLayoutVars>
      </dgm:prSet>
      <dgm:spPr/>
      <dgm:t>
        <a:bodyPr/>
        <a:lstStyle/>
        <a:p>
          <a:endParaRPr lang="fr-FR"/>
        </a:p>
      </dgm:t>
    </dgm:pt>
    <dgm:pt modelId="{38967591-33D9-4758-ADD7-61FBE1D779B4}" type="pres">
      <dgm:prSet presAssocID="{A5BB9CDC-EBC0-42A6-A7B4-CDF028C9CA27}" presName="levelTx" presStyleLbl="revTx" presStyleIdx="0" presStyleCnt="0">
        <dgm:presLayoutVars>
          <dgm:chMax val="1"/>
          <dgm:bulletEnabled val="1"/>
        </dgm:presLayoutVars>
      </dgm:prSet>
      <dgm:spPr/>
      <dgm:t>
        <a:bodyPr/>
        <a:lstStyle/>
        <a:p>
          <a:endParaRPr lang="fr-FR"/>
        </a:p>
      </dgm:t>
    </dgm:pt>
  </dgm:ptLst>
  <dgm:cxnLst>
    <dgm:cxn modelId="{DFE047F3-94F9-4AE9-AE98-35A37E2ED46C}" type="presOf" srcId="{E10AED80-1955-4CA7-8600-BDC628A86F6D}" destId="{DEA89EFC-E235-45E5-A542-3F03A12EF696}" srcOrd="0" destOrd="0" presId="urn:microsoft.com/office/officeart/2005/8/layout/pyramid3"/>
    <dgm:cxn modelId="{D6033D0F-83C3-4003-82F9-C0F695C1DB8F}" type="presOf" srcId="{E10AED80-1955-4CA7-8600-BDC628A86F6D}" destId="{FF81D2D6-296E-4D0F-B718-13EC87457190}" srcOrd="1" destOrd="0" presId="urn:microsoft.com/office/officeart/2005/8/layout/pyramid3"/>
    <dgm:cxn modelId="{2C96952A-2BFB-41FF-B16E-F2493419DCFE}" type="presOf" srcId="{A5BB9CDC-EBC0-42A6-A7B4-CDF028C9CA27}" destId="{81EA4F8C-39B1-4A43-A773-00FF6356B1FE}" srcOrd="0" destOrd="0" presId="urn:microsoft.com/office/officeart/2005/8/layout/pyramid3"/>
    <dgm:cxn modelId="{69DD4292-786F-4B74-8DF1-E7E635A48A8B}" srcId="{3B4B3263-DD6F-4EB4-A8DD-884B1B378A7A}" destId="{E10AED80-1955-4CA7-8600-BDC628A86F6D}" srcOrd="1" destOrd="0" parTransId="{51CCC216-B273-4B84-A086-A753775E6CB0}" sibTransId="{E41226F4-5844-48BC-8FC0-AAFA9C7D2F79}"/>
    <dgm:cxn modelId="{BA8344B0-5221-4346-B85F-8B0B494F3695}" type="presOf" srcId="{CD776398-4C2D-4088-BD85-DDD92A1CA961}" destId="{DEACADDB-5354-4DF0-975B-637F87C94E0B}" srcOrd="0" destOrd="0" presId="urn:microsoft.com/office/officeart/2005/8/layout/pyramid3"/>
    <dgm:cxn modelId="{FEBDBF09-DF22-49BD-B67B-C2BEAECEAEA0}" type="presOf" srcId="{54B31D5A-EE1D-4621-8764-B22A19CCAA6A}" destId="{61CD54B0-C8A5-4D25-9CF6-2CE097BA9618}" srcOrd="0" destOrd="0" presId="urn:microsoft.com/office/officeart/2005/8/layout/pyramid3"/>
    <dgm:cxn modelId="{F42F5A25-A3B6-458E-8718-A70E4903F6B1}" type="presOf" srcId="{A5BB9CDC-EBC0-42A6-A7B4-CDF028C9CA27}" destId="{38967591-33D9-4758-ADD7-61FBE1D779B4}" srcOrd="1" destOrd="0" presId="urn:microsoft.com/office/officeart/2005/8/layout/pyramid3"/>
    <dgm:cxn modelId="{28B15F2F-8AF8-4AC3-B97F-F98005EDA9E6}" srcId="{3B4B3263-DD6F-4EB4-A8DD-884B1B378A7A}" destId="{6296108A-621C-4542-9C52-C2DA08B71E70}" srcOrd="2" destOrd="0" parTransId="{5D37E8C8-DA36-4857-9B06-CF930746A488}" sibTransId="{1E73D907-4B9A-4E2D-A2DD-23D23E0901FF}"/>
    <dgm:cxn modelId="{6963B965-A794-445A-8A8B-A34ACB234C60}" srcId="{3B4B3263-DD6F-4EB4-A8DD-884B1B378A7A}" destId="{D864F45E-CF60-4D9B-BEFC-36D50E26FC3C}" srcOrd="5" destOrd="0" parTransId="{1E8A3751-A7A2-4090-A9B8-FA03E8B9033D}" sibTransId="{43575D16-879E-4609-831F-2F42699F1C21}"/>
    <dgm:cxn modelId="{724D64B4-A405-4E8F-BCF2-437AB2879F15}" type="presOf" srcId="{3B4B3263-DD6F-4EB4-A8DD-884B1B378A7A}" destId="{AA00595C-8494-4406-825D-1A615F5D1102}" srcOrd="0" destOrd="0" presId="urn:microsoft.com/office/officeart/2005/8/layout/pyramid3"/>
    <dgm:cxn modelId="{490FA8F8-E500-4316-A411-AC1671058CB0}" type="presOf" srcId="{2735E6DF-0E92-479F-A254-BB0D16BF10B9}" destId="{601505BE-705E-4262-8FB7-5967177F2236}" srcOrd="1" destOrd="0" presId="urn:microsoft.com/office/officeart/2005/8/layout/pyramid3"/>
    <dgm:cxn modelId="{D0744161-4640-4138-8E65-8474DB0F5178}" type="presOf" srcId="{54B31D5A-EE1D-4621-8764-B22A19CCAA6A}" destId="{60FE08AF-55FF-4065-9910-902B6C013B55}" srcOrd="1" destOrd="0" presId="urn:microsoft.com/office/officeart/2005/8/layout/pyramid3"/>
    <dgm:cxn modelId="{10462E30-BCDF-4A8D-A1C0-3099E08B17DA}" type="presOf" srcId="{1FFA78C5-FDD4-4A9A-A643-FDD4BADD23A6}" destId="{31B7A282-BAF5-4E8F-9C20-49BA7FCC13FC}" srcOrd="1" destOrd="0" presId="urn:microsoft.com/office/officeart/2005/8/layout/pyramid3"/>
    <dgm:cxn modelId="{872237FC-3BED-403F-A047-BCDE85CB7731}" srcId="{3B4B3263-DD6F-4EB4-A8DD-884B1B378A7A}" destId="{CD776398-4C2D-4088-BD85-DDD92A1CA961}" srcOrd="6" destOrd="0" parTransId="{271B58D0-2B38-4531-AEC6-BB1E91429C69}" sibTransId="{F4D29D0F-9928-4239-9A6A-8A6355697E18}"/>
    <dgm:cxn modelId="{E0006F21-2AF7-4E10-ACB2-D0AE56AFBA93}" type="presOf" srcId="{CD776398-4C2D-4088-BD85-DDD92A1CA961}" destId="{C090C639-148F-4CE8-BF0B-9948C4438041}" srcOrd="1" destOrd="0" presId="urn:microsoft.com/office/officeart/2005/8/layout/pyramid3"/>
    <dgm:cxn modelId="{ECCAD20F-E882-4019-B610-979A82D4E8AC}" type="presOf" srcId="{DB9AAF2D-2BB9-4E9B-B2AA-5C8E31F6F30A}" destId="{045B8E01-8A43-4CB7-BFE6-DB0CC4F9C2C6}" srcOrd="0" destOrd="0" presId="urn:microsoft.com/office/officeart/2005/8/layout/pyramid3"/>
    <dgm:cxn modelId="{0BFB219C-A451-4D65-ADFE-1A997A5D283F}" type="presOf" srcId="{1FFA78C5-FDD4-4A9A-A643-FDD4BADD23A6}" destId="{AA74F128-8460-43A2-A8E8-366239EE7AAB}" srcOrd="0" destOrd="0" presId="urn:microsoft.com/office/officeart/2005/8/layout/pyramid3"/>
    <dgm:cxn modelId="{0F48B1A2-36D0-4DFB-8943-48549B225ABB}" srcId="{3B4B3263-DD6F-4EB4-A8DD-884B1B378A7A}" destId="{A5BB9CDC-EBC0-42A6-A7B4-CDF028C9CA27}" srcOrd="8" destOrd="0" parTransId="{924DAFE3-84DE-4CAF-8E60-BE7DE3065B36}" sibTransId="{D8EB7485-AECC-4A77-8D7D-32709934290F}"/>
    <dgm:cxn modelId="{81F12A7E-D477-45E5-A4B5-AD925040655B}" type="presOf" srcId="{D864F45E-CF60-4D9B-BEFC-36D50E26FC3C}" destId="{D66487EF-B866-4F0A-AF37-F7DE2D0C8C83}" srcOrd="1" destOrd="0" presId="urn:microsoft.com/office/officeart/2005/8/layout/pyramid3"/>
    <dgm:cxn modelId="{ED0BE313-EA1D-4B1B-8521-9E38052F0010}" srcId="{3B4B3263-DD6F-4EB4-A8DD-884B1B378A7A}" destId="{2735E6DF-0E92-479F-A254-BB0D16BF10B9}" srcOrd="4" destOrd="0" parTransId="{27A4B0B0-FFD6-4C7F-BD55-EEB7D0865A97}" sibTransId="{42568536-2625-4D26-A40A-4BA068A64558}"/>
    <dgm:cxn modelId="{BCB577FB-01D8-42B5-8ACA-70F378192F61}" type="presOf" srcId="{2735E6DF-0E92-479F-A254-BB0D16BF10B9}" destId="{0BCD0A4F-7DF1-45D9-825D-5D13F3251E9C}" srcOrd="0" destOrd="0" presId="urn:microsoft.com/office/officeart/2005/8/layout/pyramid3"/>
    <dgm:cxn modelId="{7BB21624-6AA3-402B-9097-FA6D87DC207B}" srcId="{3B4B3263-DD6F-4EB4-A8DD-884B1B378A7A}" destId="{1FFA78C5-FDD4-4A9A-A643-FDD4BADD23A6}" srcOrd="0" destOrd="0" parTransId="{B2A593FB-BF15-4510-860C-BA73E2158D87}" sibTransId="{A2C47B0A-A570-4306-9FA5-73D50B35EE7E}"/>
    <dgm:cxn modelId="{E4EE88E1-BBC1-4D35-B0CC-9FCFD59C0544}" type="presOf" srcId="{6296108A-621C-4542-9C52-C2DA08B71E70}" destId="{2FAB0C81-9F92-4E2E-A880-7F043B2150BD}" srcOrd="0" destOrd="0" presId="urn:microsoft.com/office/officeart/2005/8/layout/pyramid3"/>
    <dgm:cxn modelId="{A6DD1748-C027-4CAC-A45B-B873D63CE102}" type="presOf" srcId="{6296108A-621C-4542-9C52-C2DA08B71E70}" destId="{315DF33D-3EF6-4E69-9F02-2A5DEC7F23ED}" srcOrd="1" destOrd="0" presId="urn:microsoft.com/office/officeart/2005/8/layout/pyramid3"/>
    <dgm:cxn modelId="{68FDEFB2-FF05-406A-81CC-CAC0B036AD57}" type="presOf" srcId="{DB9AAF2D-2BB9-4E9B-B2AA-5C8E31F6F30A}" destId="{75AE903A-86E2-4122-AE9A-47A4AA1E8640}" srcOrd="1" destOrd="0" presId="urn:microsoft.com/office/officeart/2005/8/layout/pyramid3"/>
    <dgm:cxn modelId="{78EE99E1-D2A1-49A9-A12F-194327888406}" srcId="{3B4B3263-DD6F-4EB4-A8DD-884B1B378A7A}" destId="{54B31D5A-EE1D-4621-8764-B22A19CCAA6A}" srcOrd="3" destOrd="0" parTransId="{60DF9472-C012-4B29-AFEB-B8BD0CF1654A}" sibTransId="{C3FD2A16-AF0C-4518-A307-38CB73661A3F}"/>
    <dgm:cxn modelId="{4567C27A-80EB-4D02-8C7A-F06C6E205A94}" srcId="{3B4B3263-DD6F-4EB4-A8DD-884B1B378A7A}" destId="{DB9AAF2D-2BB9-4E9B-B2AA-5C8E31F6F30A}" srcOrd="7" destOrd="0" parTransId="{5C9D84C4-7F9F-4475-A462-9E74BA1B7EEA}" sibTransId="{E4C7CE77-6882-4E3B-9956-611C2CBFF950}"/>
    <dgm:cxn modelId="{090A9B5E-1604-4007-B498-9AC9AB7B1E4B}" type="presOf" srcId="{D864F45E-CF60-4D9B-BEFC-36D50E26FC3C}" destId="{223B32CB-D533-493C-B44C-9226DE81A243}" srcOrd="0" destOrd="0" presId="urn:microsoft.com/office/officeart/2005/8/layout/pyramid3"/>
    <dgm:cxn modelId="{F106BE3F-BFC2-497F-8B75-CCB8F517552A}" type="presParOf" srcId="{AA00595C-8494-4406-825D-1A615F5D1102}" destId="{EE46ED43-A248-4EE5-A8EA-75834944573B}" srcOrd="0" destOrd="0" presId="urn:microsoft.com/office/officeart/2005/8/layout/pyramid3"/>
    <dgm:cxn modelId="{7A9EDFA7-B6E0-4540-B6A5-0038138B6FA4}" type="presParOf" srcId="{EE46ED43-A248-4EE5-A8EA-75834944573B}" destId="{AA74F128-8460-43A2-A8E8-366239EE7AAB}" srcOrd="0" destOrd="0" presId="urn:microsoft.com/office/officeart/2005/8/layout/pyramid3"/>
    <dgm:cxn modelId="{9945DDA9-924B-441A-A5EC-F5790A861E8B}" type="presParOf" srcId="{EE46ED43-A248-4EE5-A8EA-75834944573B}" destId="{31B7A282-BAF5-4E8F-9C20-49BA7FCC13FC}" srcOrd="1" destOrd="0" presId="urn:microsoft.com/office/officeart/2005/8/layout/pyramid3"/>
    <dgm:cxn modelId="{3C1F074F-7780-4DE2-8E14-1B6689788F5B}" type="presParOf" srcId="{AA00595C-8494-4406-825D-1A615F5D1102}" destId="{B85E09B0-7513-4D6F-9B50-39D3D28C497E}" srcOrd="1" destOrd="0" presId="urn:microsoft.com/office/officeart/2005/8/layout/pyramid3"/>
    <dgm:cxn modelId="{20A71517-DD4B-4D5B-BBA2-6A0FB3FD1C89}" type="presParOf" srcId="{B85E09B0-7513-4D6F-9B50-39D3D28C497E}" destId="{DEA89EFC-E235-45E5-A542-3F03A12EF696}" srcOrd="0" destOrd="0" presId="urn:microsoft.com/office/officeart/2005/8/layout/pyramid3"/>
    <dgm:cxn modelId="{5484EFC6-A21A-438F-A9D0-AC3A4287846E}" type="presParOf" srcId="{B85E09B0-7513-4D6F-9B50-39D3D28C497E}" destId="{FF81D2D6-296E-4D0F-B718-13EC87457190}" srcOrd="1" destOrd="0" presId="urn:microsoft.com/office/officeart/2005/8/layout/pyramid3"/>
    <dgm:cxn modelId="{83B5CF71-21D8-49EE-9E17-3D3FD58CFBF1}" type="presParOf" srcId="{AA00595C-8494-4406-825D-1A615F5D1102}" destId="{05289361-D26F-4D90-A5F8-564C6A509B9C}" srcOrd="2" destOrd="0" presId="urn:microsoft.com/office/officeart/2005/8/layout/pyramid3"/>
    <dgm:cxn modelId="{A9D0836B-5E61-4EEB-897D-8CDEA02B33DB}" type="presParOf" srcId="{05289361-D26F-4D90-A5F8-564C6A509B9C}" destId="{2FAB0C81-9F92-4E2E-A880-7F043B2150BD}" srcOrd="0" destOrd="0" presId="urn:microsoft.com/office/officeart/2005/8/layout/pyramid3"/>
    <dgm:cxn modelId="{EC9F79C8-9ED8-4884-B6A3-31D6D6E00A02}" type="presParOf" srcId="{05289361-D26F-4D90-A5F8-564C6A509B9C}" destId="{315DF33D-3EF6-4E69-9F02-2A5DEC7F23ED}" srcOrd="1" destOrd="0" presId="urn:microsoft.com/office/officeart/2005/8/layout/pyramid3"/>
    <dgm:cxn modelId="{D8D0AD8C-1DB5-418D-9F40-3809725A4356}" type="presParOf" srcId="{AA00595C-8494-4406-825D-1A615F5D1102}" destId="{FD0937B3-21BD-4FC3-9C96-3F94E0EEF9AF}" srcOrd="3" destOrd="0" presId="urn:microsoft.com/office/officeart/2005/8/layout/pyramid3"/>
    <dgm:cxn modelId="{653BC92D-340F-47DE-9A6E-931AF7592544}" type="presParOf" srcId="{FD0937B3-21BD-4FC3-9C96-3F94E0EEF9AF}" destId="{61CD54B0-C8A5-4D25-9CF6-2CE097BA9618}" srcOrd="0" destOrd="0" presId="urn:microsoft.com/office/officeart/2005/8/layout/pyramid3"/>
    <dgm:cxn modelId="{F9286CFD-8768-4647-B17B-A7083315B0E1}" type="presParOf" srcId="{FD0937B3-21BD-4FC3-9C96-3F94E0EEF9AF}" destId="{60FE08AF-55FF-4065-9910-902B6C013B55}" srcOrd="1" destOrd="0" presId="urn:microsoft.com/office/officeart/2005/8/layout/pyramid3"/>
    <dgm:cxn modelId="{A4AF287E-6E0C-45EF-8FBB-54F75A2C8781}" type="presParOf" srcId="{AA00595C-8494-4406-825D-1A615F5D1102}" destId="{A9166077-B499-4F3E-86A3-D555868D8105}" srcOrd="4" destOrd="0" presId="urn:microsoft.com/office/officeart/2005/8/layout/pyramid3"/>
    <dgm:cxn modelId="{0BE4B7AD-346E-4618-B7EA-2948513160F9}" type="presParOf" srcId="{A9166077-B499-4F3E-86A3-D555868D8105}" destId="{0BCD0A4F-7DF1-45D9-825D-5D13F3251E9C}" srcOrd="0" destOrd="0" presId="urn:microsoft.com/office/officeart/2005/8/layout/pyramid3"/>
    <dgm:cxn modelId="{A71AC922-56BC-4EE9-B884-ECC3AA424B97}" type="presParOf" srcId="{A9166077-B499-4F3E-86A3-D555868D8105}" destId="{601505BE-705E-4262-8FB7-5967177F2236}" srcOrd="1" destOrd="0" presId="urn:microsoft.com/office/officeart/2005/8/layout/pyramid3"/>
    <dgm:cxn modelId="{2C719E31-2573-45F4-B271-9E4E96134FF3}" type="presParOf" srcId="{AA00595C-8494-4406-825D-1A615F5D1102}" destId="{1AF8F208-EB1D-4BCC-9540-9C366E4D8737}" srcOrd="5" destOrd="0" presId="urn:microsoft.com/office/officeart/2005/8/layout/pyramid3"/>
    <dgm:cxn modelId="{06978F15-A75E-4224-9E70-32927AF3EA85}" type="presParOf" srcId="{1AF8F208-EB1D-4BCC-9540-9C366E4D8737}" destId="{223B32CB-D533-493C-B44C-9226DE81A243}" srcOrd="0" destOrd="0" presId="urn:microsoft.com/office/officeart/2005/8/layout/pyramid3"/>
    <dgm:cxn modelId="{6930F0D7-04B9-47F4-B219-547E7CA57D11}" type="presParOf" srcId="{1AF8F208-EB1D-4BCC-9540-9C366E4D8737}" destId="{D66487EF-B866-4F0A-AF37-F7DE2D0C8C83}" srcOrd="1" destOrd="0" presId="urn:microsoft.com/office/officeart/2005/8/layout/pyramid3"/>
    <dgm:cxn modelId="{E378DC3B-6B75-45CD-BF06-2C9CF61C95B2}" type="presParOf" srcId="{AA00595C-8494-4406-825D-1A615F5D1102}" destId="{9323623D-A001-46FA-927B-416765B7591B}" srcOrd="6" destOrd="0" presId="urn:microsoft.com/office/officeart/2005/8/layout/pyramid3"/>
    <dgm:cxn modelId="{48BFEDD7-5A3D-4D33-B357-D01373C41D73}" type="presParOf" srcId="{9323623D-A001-46FA-927B-416765B7591B}" destId="{DEACADDB-5354-4DF0-975B-637F87C94E0B}" srcOrd="0" destOrd="0" presId="urn:microsoft.com/office/officeart/2005/8/layout/pyramid3"/>
    <dgm:cxn modelId="{FAED82E0-1722-4741-8856-9B02353EC5E9}" type="presParOf" srcId="{9323623D-A001-46FA-927B-416765B7591B}" destId="{C090C639-148F-4CE8-BF0B-9948C4438041}" srcOrd="1" destOrd="0" presId="urn:microsoft.com/office/officeart/2005/8/layout/pyramid3"/>
    <dgm:cxn modelId="{9CE4FE5B-D603-4607-A25C-8AB1E8D3B0FD}" type="presParOf" srcId="{AA00595C-8494-4406-825D-1A615F5D1102}" destId="{BFF4C4C2-928F-48E6-84FF-BFF84606CDC8}" srcOrd="7" destOrd="0" presId="urn:microsoft.com/office/officeart/2005/8/layout/pyramid3"/>
    <dgm:cxn modelId="{BF7289C0-85BF-4CBC-A20D-36EFD099B683}" type="presParOf" srcId="{BFF4C4C2-928F-48E6-84FF-BFF84606CDC8}" destId="{045B8E01-8A43-4CB7-BFE6-DB0CC4F9C2C6}" srcOrd="0" destOrd="0" presId="urn:microsoft.com/office/officeart/2005/8/layout/pyramid3"/>
    <dgm:cxn modelId="{D3B8D24B-F050-4147-B529-F2595F76EF6E}" type="presParOf" srcId="{BFF4C4C2-928F-48E6-84FF-BFF84606CDC8}" destId="{75AE903A-86E2-4122-AE9A-47A4AA1E8640}" srcOrd="1" destOrd="0" presId="urn:microsoft.com/office/officeart/2005/8/layout/pyramid3"/>
    <dgm:cxn modelId="{A52557FC-848B-49E1-97AC-A18486803F5D}" type="presParOf" srcId="{AA00595C-8494-4406-825D-1A615F5D1102}" destId="{9C6A3944-CC46-4C7F-BA7C-7078195FE259}" srcOrd="8" destOrd="0" presId="urn:microsoft.com/office/officeart/2005/8/layout/pyramid3"/>
    <dgm:cxn modelId="{865BBA00-C4F1-44E1-85BA-215425C81837}" type="presParOf" srcId="{9C6A3944-CC46-4C7F-BA7C-7078195FE259}" destId="{81EA4F8C-39B1-4A43-A773-00FF6356B1FE}" srcOrd="0" destOrd="0" presId="urn:microsoft.com/office/officeart/2005/8/layout/pyramid3"/>
    <dgm:cxn modelId="{E297BB5E-ABF0-465A-84DC-042E2F9614D7}" type="presParOf" srcId="{9C6A3944-CC46-4C7F-BA7C-7078195FE259}" destId="{38967591-33D9-4758-ADD7-61FBE1D779B4}" srcOrd="1" destOrd="0" presId="urn:microsoft.com/office/officeart/2005/8/layout/pyramid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4F128-8460-43A2-A8E8-366239EE7AAB}">
      <dsp:nvSpPr>
        <dsp:cNvPr id="0" name=""/>
        <dsp:cNvSpPr/>
      </dsp:nvSpPr>
      <dsp:spPr>
        <a:xfrm rot="10800000">
          <a:off x="0" y="0"/>
          <a:ext cx="8136904" cy="537989"/>
        </a:xfrm>
        <a:prstGeom prst="trapezoid">
          <a:avLst>
            <a:gd name="adj" fmla="val 79368"/>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t>1 – Eviter les risques</a:t>
          </a:r>
          <a:br>
            <a:rPr lang="fr-FR" sz="1800" b="1" kern="1200" dirty="0" smtClean="0"/>
          </a:br>
          <a:r>
            <a:rPr lang="fr-FR" sz="1800" b="0" kern="1200" dirty="0" smtClean="0"/>
            <a:t>suppression du danger/non exposition aux dangers</a:t>
          </a:r>
          <a:endParaRPr lang="fr-FR" sz="1800" b="0" kern="1200" dirty="0"/>
        </a:p>
      </dsp:txBody>
      <dsp:txXfrm rot="-10800000">
        <a:off x="1423958" y="0"/>
        <a:ext cx="5288987" cy="537989"/>
      </dsp:txXfrm>
    </dsp:sp>
    <dsp:sp modelId="{DEA89EFC-E235-45E5-A542-3F03A12EF696}">
      <dsp:nvSpPr>
        <dsp:cNvPr id="0" name=""/>
        <dsp:cNvSpPr/>
      </dsp:nvSpPr>
      <dsp:spPr>
        <a:xfrm rot="10800000">
          <a:off x="458892" y="537989"/>
          <a:ext cx="7219118" cy="537989"/>
        </a:xfrm>
        <a:prstGeom prst="trapezoid">
          <a:avLst>
            <a:gd name="adj" fmla="val 79368"/>
          </a:avLst>
        </a:prstGeom>
        <a:solidFill>
          <a:schemeClr val="accent2">
            <a:shade val="80000"/>
            <a:hueOff val="0"/>
            <a:satOff val="-1385"/>
            <a:lumOff val="35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t>2 – Evaluer les risques non </a:t>
          </a:r>
          <a:r>
            <a:rPr lang="fr-FR" sz="1600" b="1" kern="1200" dirty="0" smtClean="0"/>
            <a:t>évitables</a:t>
          </a:r>
          <a:endParaRPr lang="fr-FR" sz="1800" kern="1200" dirty="0"/>
        </a:p>
      </dsp:txBody>
      <dsp:txXfrm rot="-10800000">
        <a:off x="1722238" y="537989"/>
        <a:ext cx="4692426" cy="537989"/>
      </dsp:txXfrm>
    </dsp:sp>
    <dsp:sp modelId="{2FAB0C81-9F92-4E2E-A880-7F043B2150BD}">
      <dsp:nvSpPr>
        <dsp:cNvPr id="0" name=""/>
        <dsp:cNvSpPr/>
      </dsp:nvSpPr>
      <dsp:spPr>
        <a:xfrm rot="10800000">
          <a:off x="844504" y="1075979"/>
          <a:ext cx="6447894" cy="537989"/>
        </a:xfrm>
        <a:prstGeom prst="trapezoid">
          <a:avLst>
            <a:gd name="adj" fmla="val 79368"/>
          </a:avLst>
        </a:prstGeom>
        <a:solidFill>
          <a:schemeClr val="accent2">
            <a:shade val="80000"/>
            <a:hueOff val="0"/>
            <a:satOff val="-2770"/>
            <a:lumOff val="71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t>3 – Combattre les risques à la source</a:t>
          </a:r>
          <a:endParaRPr lang="fr-FR" sz="1400" b="1" kern="1200" dirty="0"/>
        </a:p>
      </dsp:txBody>
      <dsp:txXfrm rot="-10800000">
        <a:off x="1972886" y="1075979"/>
        <a:ext cx="4191131" cy="537989"/>
      </dsp:txXfrm>
    </dsp:sp>
    <dsp:sp modelId="{61CD54B0-C8A5-4D25-9CF6-2CE097BA9618}">
      <dsp:nvSpPr>
        <dsp:cNvPr id="0" name=""/>
        <dsp:cNvSpPr/>
      </dsp:nvSpPr>
      <dsp:spPr>
        <a:xfrm rot="10800000">
          <a:off x="1266179" y="1613969"/>
          <a:ext cx="5604544" cy="537989"/>
        </a:xfrm>
        <a:prstGeom prst="trapezoid">
          <a:avLst>
            <a:gd name="adj" fmla="val 79368"/>
          </a:avLst>
        </a:prstGeom>
        <a:solidFill>
          <a:schemeClr val="accent2">
            <a:shade val="80000"/>
            <a:hueOff val="0"/>
            <a:satOff val="-4155"/>
            <a:lumOff val="106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4 – Adapter le travail à l’homme (conception du poste, choix des équipements…)</a:t>
          </a:r>
          <a:endParaRPr lang="fr-FR" sz="1200" kern="1200" dirty="0"/>
        </a:p>
      </dsp:txBody>
      <dsp:txXfrm rot="-10800000">
        <a:off x="2246975" y="1613969"/>
        <a:ext cx="3642953" cy="537989"/>
      </dsp:txXfrm>
    </dsp:sp>
    <dsp:sp modelId="{0BCD0A4F-7DF1-45D9-825D-5D13F3251E9C}">
      <dsp:nvSpPr>
        <dsp:cNvPr id="0" name=""/>
        <dsp:cNvSpPr/>
      </dsp:nvSpPr>
      <dsp:spPr>
        <a:xfrm rot="10800000">
          <a:off x="1707975" y="2151959"/>
          <a:ext cx="4720953" cy="537989"/>
        </a:xfrm>
        <a:prstGeom prst="trapezoid">
          <a:avLst>
            <a:gd name="adj" fmla="val 79368"/>
          </a:avLst>
        </a:prstGeom>
        <a:solidFill>
          <a:schemeClr val="accent2">
            <a:shade val="80000"/>
            <a:hueOff val="0"/>
            <a:satOff val="-5541"/>
            <a:lumOff val="142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5 Tenir compte des évolutions techniques</a:t>
          </a:r>
          <a:endParaRPr lang="fr-FR" sz="1200" b="1" kern="1200" dirty="0"/>
        </a:p>
      </dsp:txBody>
      <dsp:txXfrm rot="-10800000">
        <a:off x="2534141" y="2151959"/>
        <a:ext cx="3068620" cy="537989"/>
      </dsp:txXfrm>
    </dsp:sp>
    <dsp:sp modelId="{223B32CB-D533-493C-B44C-9226DE81A243}">
      <dsp:nvSpPr>
        <dsp:cNvPr id="0" name=""/>
        <dsp:cNvSpPr/>
      </dsp:nvSpPr>
      <dsp:spPr>
        <a:xfrm rot="10800000">
          <a:off x="2117857" y="2689949"/>
          <a:ext cx="3901189" cy="822118"/>
        </a:xfrm>
        <a:prstGeom prst="trapezoid">
          <a:avLst>
            <a:gd name="adj" fmla="val 79368"/>
          </a:avLst>
        </a:prstGeom>
        <a:solidFill>
          <a:schemeClr val="accent2">
            <a:shade val="80000"/>
            <a:hueOff val="0"/>
            <a:satOff val="-6926"/>
            <a:lumOff val="177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5 – Remplacer ce qui est dangereux par ce qui ne l’est pas ou peu dangereux</a:t>
          </a:r>
          <a:endParaRPr lang="fr-FR" sz="1200" kern="1200" dirty="0"/>
        </a:p>
      </dsp:txBody>
      <dsp:txXfrm rot="-10800000">
        <a:off x="2800565" y="2689949"/>
        <a:ext cx="2535772" cy="822118"/>
      </dsp:txXfrm>
    </dsp:sp>
    <dsp:sp modelId="{DEACADDB-5354-4DF0-975B-637F87C94E0B}">
      <dsp:nvSpPr>
        <dsp:cNvPr id="0" name=""/>
        <dsp:cNvSpPr/>
      </dsp:nvSpPr>
      <dsp:spPr>
        <a:xfrm rot="10800000">
          <a:off x="2768576" y="3512068"/>
          <a:ext cx="2599751" cy="537989"/>
        </a:xfrm>
        <a:prstGeom prst="trapezoid">
          <a:avLst>
            <a:gd name="adj" fmla="val 79368"/>
          </a:avLst>
        </a:prstGeom>
        <a:solidFill>
          <a:schemeClr val="accent2">
            <a:shade val="80000"/>
            <a:hueOff val="0"/>
            <a:satOff val="-8311"/>
            <a:lumOff val="213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kern="1200" dirty="0" smtClean="0"/>
            <a:t>6 – Planifier la prévention </a:t>
          </a:r>
          <a:endParaRPr lang="fr-FR" sz="1100" kern="1200" dirty="0"/>
        </a:p>
      </dsp:txBody>
      <dsp:txXfrm rot="-10800000">
        <a:off x="3223532" y="3512068"/>
        <a:ext cx="1689838" cy="537989"/>
      </dsp:txXfrm>
    </dsp:sp>
    <dsp:sp modelId="{045B8E01-8A43-4CB7-BFE6-DB0CC4F9C2C6}">
      <dsp:nvSpPr>
        <dsp:cNvPr id="0" name=""/>
        <dsp:cNvSpPr/>
      </dsp:nvSpPr>
      <dsp:spPr>
        <a:xfrm rot="10800000">
          <a:off x="3191791" y="4050058"/>
          <a:ext cx="1753321" cy="537989"/>
        </a:xfrm>
        <a:prstGeom prst="trapezoid">
          <a:avLst>
            <a:gd name="adj" fmla="val 79368"/>
          </a:avLst>
        </a:prstGeom>
        <a:solidFill>
          <a:schemeClr val="accent2">
            <a:shade val="80000"/>
            <a:hueOff val="0"/>
            <a:satOff val="-9696"/>
            <a:lumOff val="248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b="1" kern="1200" dirty="0" smtClean="0"/>
            <a:t>7 – Prendre des mesures de protection</a:t>
          </a:r>
          <a:endParaRPr lang="fr-FR" sz="900" kern="1200" dirty="0"/>
        </a:p>
      </dsp:txBody>
      <dsp:txXfrm rot="-10800000">
        <a:off x="3498622" y="4050058"/>
        <a:ext cx="1139659" cy="537989"/>
      </dsp:txXfrm>
    </dsp:sp>
    <dsp:sp modelId="{81EA4F8C-39B1-4A43-A773-00FF6356B1FE}">
      <dsp:nvSpPr>
        <dsp:cNvPr id="0" name=""/>
        <dsp:cNvSpPr/>
      </dsp:nvSpPr>
      <dsp:spPr>
        <a:xfrm rot="10800000">
          <a:off x="3615010" y="4588048"/>
          <a:ext cx="906883" cy="537989"/>
        </a:xfrm>
        <a:prstGeom prst="trapezoid">
          <a:avLst>
            <a:gd name="adj" fmla="val 79368"/>
          </a:avLst>
        </a:prstGeom>
        <a:solidFill>
          <a:schemeClr val="accent2">
            <a:shade val="80000"/>
            <a:hueOff val="0"/>
            <a:satOff val="-11081"/>
            <a:lumOff val="284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fr-FR" sz="600" b="1" kern="1200" dirty="0" smtClean="0"/>
            <a:t>8 – Former et informer les travailleurs </a:t>
          </a:r>
          <a:endParaRPr lang="fr-FR" sz="600" kern="1200" dirty="0"/>
        </a:p>
      </dsp:txBody>
      <dsp:txXfrm rot="-10800000">
        <a:off x="3615010" y="4588048"/>
        <a:ext cx="906883" cy="53798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12291"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2051"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cs typeface="Arial" charset="0"/>
              </a:defRPr>
            </a:lvl1pPr>
          </a:lstStyle>
          <a:p>
            <a:pPr>
              <a:defRPr/>
            </a:pPr>
            <a:endParaRPr lang="fr-FR"/>
          </a:p>
        </p:txBody>
      </p:sp>
      <p:sp>
        <p:nvSpPr>
          <p:cNvPr id="12293" name="Rectangle 4"/>
          <p:cNvSpPr>
            <a:spLocks noGrp="1" noRot="1" noChangeAspect="1" noChangeArrowheads="1"/>
          </p:cNvSpPr>
          <p:nvPr>
            <p:ph type="sldImg"/>
          </p:nvPr>
        </p:nvSpPr>
        <p:spPr bwMode="auto">
          <a:xfrm>
            <a:off x="1143000" y="685800"/>
            <a:ext cx="4570413" cy="3427413"/>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fr-FR" noProof="0" smtClean="0"/>
          </a:p>
        </p:txBody>
      </p:sp>
      <p:sp>
        <p:nvSpPr>
          <p:cNvPr id="12295"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2055"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cs typeface="Arial" charset="0"/>
              </a:defRPr>
            </a:lvl1pPr>
          </a:lstStyle>
          <a:p>
            <a:pPr>
              <a:defRPr/>
            </a:pPr>
            <a:fld id="{B87CEA2C-09AB-4CB3-94B2-27559A87EE62}" type="slidenum">
              <a:rPr lang="fr-FR"/>
              <a:pPr>
                <a:defRPr/>
              </a:pPr>
              <a:t>‹N°›</a:t>
            </a:fld>
            <a:endParaRPr lang="fr-FR"/>
          </a:p>
        </p:txBody>
      </p:sp>
    </p:spTree>
    <p:extLst>
      <p:ext uri="{BB962C8B-B14F-4D97-AF65-F5344CB8AC3E}">
        <p14:creationId xmlns:p14="http://schemas.microsoft.com/office/powerpoint/2010/main" val="135229012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E9DBBEAF-F05F-4E03-BF73-778A6B25DF2E}" type="slidenum">
              <a:rPr lang="fr-FR" altLang="fr-FR" smtClean="0">
                <a:latin typeface="Arial" charset="0"/>
              </a:rPr>
              <a:pPr eaLnBrk="1" hangingPunct="1">
                <a:spcBef>
                  <a:spcPct val="0"/>
                </a:spcBef>
                <a:buClrTx/>
                <a:buFontTx/>
                <a:buNone/>
              </a:pPr>
              <a:t>1</a:t>
            </a:fld>
            <a:endParaRPr lang="fr-FR" altLang="fr-FR" smtClean="0">
              <a:latin typeface="Arial" charset="0"/>
            </a:endParaRPr>
          </a:p>
        </p:txBody>
      </p:sp>
      <p:sp>
        <p:nvSpPr>
          <p:cNvPr id="13315"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54411F85-CCFD-4C67-BCF1-87E298FF6E95}" type="slidenum">
              <a:rPr lang="fr-FR" altLang="fr-FR" smtClean="0">
                <a:latin typeface="Arial" charset="0"/>
              </a:rPr>
              <a:pPr eaLnBrk="1" hangingPunct="1">
                <a:spcBef>
                  <a:spcPct val="0"/>
                </a:spcBef>
                <a:buClrTx/>
                <a:buFontTx/>
                <a:buNone/>
              </a:pPr>
              <a:t>4</a:t>
            </a:fld>
            <a:endParaRPr lang="fr-FR" altLang="fr-FR" smtClean="0">
              <a:latin typeface="Arial" charset="0"/>
            </a:endParaRPr>
          </a:p>
        </p:txBody>
      </p:sp>
      <p:sp>
        <p:nvSpPr>
          <p:cNvPr id="1433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72E651C9-3C68-4662-A149-421C1E5A0383}" type="slidenum">
              <a:rPr lang="fr-FR" altLang="fr-FR" smtClean="0">
                <a:latin typeface="Arial" charset="0"/>
              </a:rPr>
              <a:pPr eaLnBrk="1" hangingPunct="1">
                <a:spcBef>
                  <a:spcPct val="0"/>
                </a:spcBef>
                <a:buClrTx/>
                <a:buFontTx/>
                <a:buNone/>
              </a:pPr>
              <a:t>5</a:t>
            </a:fld>
            <a:endParaRPr lang="fr-FR" altLang="fr-FR" smtClean="0">
              <a:latin typeface="Arial" charset="0"/>
            </a:endParaRPr>
          </a:p>
        </p:txBody>
      </p:sp>
      <p:sp>
        <p:nvSpPr>
          <p:cNvPr id="15363"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0C6048A6-D182-4D6B-8CA6-252B0399BA4A}" type="slidenum">
              <a:rPr lang="fr-FR" altLang="fr-FR" smtClean="0">
                <a:latin typeface="Arial" charset="0"/>
              </a:rPr>
              <a:pPr eaLnBrk="1" hangingPunct="1">
                <a:spcBef>
                  <a:spcPct val="0"/>
                </a:spcBef>
                <a:buClrTx/>
                <a:buFontTx/>
                <a:buNone/>
              </a:pPr>
              <a:t>6</a:t>
            </a:fld>
            <a:endParaRPr lang="fr-FR" altLang="fr-FR" smtClean="0">
              <a:latin typeface="Arial" charset="0"/>
            </a:endParaRPr>
          </a:p>
        </p:txBody>
      </p:sp>
      <p:sp>
        <p:nvSpPr>
          <p:cNvPr id="16387"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9A79A4F8-CF86-473B-A797-A7D428F0B297}" type="slidenum">
              <a:rPr lang="fr-FR" altLang="fr-FR" smtClean="0">
                <a:latin typeface="Arial" charset="0"/>
              </a:rPr>
              <a:pPr eaLnBrk="1" hangingPunct="1">
                <a:spcBef>
                  <a:spcPct val="0"/>
                </a:spcBef>
                <a:buClrTx/>
                <a:buFontTx/>
                <a:buNone/>
              </a:pPr>
              <a:t>7</a:t>
            </a:fld>
            <a:endParaRPr lang="fr-FR" altLang="fr-FR" smtClean="0">
              <a:latin typeface="Arial" charset="0"/>
            </a:endParaRPr>
          </a:p>
        </p:txBody>
      </p:sp>
      <p:sp>
        <p:nvSpPr>
          <p:cNvPr id="17411"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17BBD1A0-81B9-4AA4-8BE3-C9EE1DDEDED2}" type="slidenum">
              <a:rPr lang="fr-FR" altLang="fr-FR" smtClean="0">
                <a:latin typeface="Arial" charset="0"/>
              </a:rPr>
              <a:pPr eaLnBrk="1" hangingPunct="1">
                <a:spcBef>
                  <a:spcPct val="0"/>
                </a:spcBef>
                <a:buClrTx/>
                <a:buFontTx/>
                <a:buNone/>
              </a:pPr>
              <a:t>8</a:t>
            </a:fld>
            <a:endParaRPr lang="fr-FR" altLang="fr-FR" smtClean="0">
              <a:latin typeface="Arial" charset="0"/>
            </a:endParaRPr>
          </a:p>
        </p:txBody>
      </p:sp>
      <p:sp>
        <p:nvSpPr>
          <p:cNvPr id="18435"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A1DB1E26-1163-42D5-983B-270D17E08191}" type="slidenum">
              <a:rPr lang="fr-FR"/>
              <a:pPr>
                <a:defRPr/>
              </a:pPr>
              <a:t>‹N°›</a:t>
            </a:fld>
            <a:endParaRPr lang="fr-FR"/>
          </a:p>
        </p:txBody>
      </p:sp>
    </p:spTree>
    <p:extLst>
      <p:ext uri="{BB962C8B-B14F-4D97-AF65-F5344CB8AC3E}">
        <p14:creationId xmlns:p14="http://schemas.microsoft.com/office/powerpoint/2010/main" val="346046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DDA133BC-565B-4293-ABF5-F0B88B972210}" type="slidenum">
              <a:rPr lang="fr-FR"/>
              <a:pPr>
                <a:defRPr/>
              </a:pPr>
              <a:t>‹N°›</a:t>
            </a:fld>
            <a:endParaRPr lang="fr-FR"/>
          </a:p>
        </p:txBody>
      </p:sp>
    </p:spTree>
    <p:extLst>
      <p:ext uri="{BB962C8B-B14F-4D97-AF65-F5344CB8AC3E}">
        <p14:creationId xmlns:p14="http://schemas.microsoft.com/office/powerpoint/2010/main" val="241304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8588"/>
            <a:ext cx="2055813" cy="59959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28588"/>
            <a:ext cx="6019800" cy="599598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2A750AE2-3B86-4AC5-ACA0-FFD9887718B1}" type="slidenum">
              <a:rPr lang="fr-FR"/>
              <a:pPr>
                <a:defRPr/>
              </a:pPr>
              <a:t>‹N°›</a:t>
            </a:fld>
            <a:endParaRPr lang="fr-FR"/>
          </a:p>
        </p:txBody>
      </p:sp>
    </p:spTree>
    <p:extLst>
      <p:ext uri="{BB962C8B-B14F-4D97-AF65-F5344CB8AC3E}">
        <p14:creationId xmlns:p14="http://schemas.microsoft.com/office/powerpoint/2010/main" val="17812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B87EE770-C75C-494D-8181-D0DC5AD9672B}" type="slidenum">
              <a:rPr lang="fr-FR"/>
              <a:pPr>
                <a:defRPr/>
              </a:pPr>
              <a:t>‹N°›</a:t>
            </a:fld>
            <a:endParaRPr lang="fr-FR"/>
          </a:p>
        </p:txBody>
      </p:sp>
    </p:spTree>
    <p:extLst>
      <p:ext uri="{BB962C8B-B14F-4D97-AF65-F5344CB8AC3E}">
        <p14:creationId xmlns:p14="http://schemas.microsoft.com/office/powerpoint/2010/main" val="114299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7DEAB161-3E85-4703-A4E7-E3556934BE87}" type="slidenum">
              <a:rPr lang="fr-FR"/>
              <a:pPr>
                <a:defRPr/>
              </a:pPr>
              <a:t>‹N°›</a:t>
            </a:fld>
            <a:endParaRPr lang="fr-FR"/>
          </a:p>
        </p:txBody>
      </p:sp>
    </p:spTree>
    <p:extLst>
      <p:ext uri="{BB962C8B-B14F-4D97-AF65-F5344CB8AC3E}">
        <p14:creationId xmlns:p14="http://schemas.microsoft.com/office/powerpoint/2010/main" val="60472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idx="10"/>
          </p:nvPr>
        </p:nvSpPr>
        <p:spPr>
          <a:ln/>
        </p:spPr>
        <p:txBody>
          <a:bodyPr/>
          <a:lstStyle>
            <a:lvl1pPr>
              <a:defRPr/>
            </a:lvl1pPr>
          </a:lstStyle>
          <a:p>
            <a:pPr>
              <a:defRPr/>
            </a:pPr>
            <a:fld id="{DFE00CDF-65CC-4426-8057-CE9E0021631C}" type="slidenum">
              <a:rPr lang="fr-FR"/>
              <a:pPr>
                <a:defRPr/>
              </a:pPr>
              <a:t>‹N°›</a:t>
            </a:fld>
            <a:endParaRPr lang="fr-FR"/>
          </a:p>
        </p:txBody>
      </p:sp>
    </p:spTree>
    <p:extLst>
      <p:ext uri="{BB962C8B-B14F-4D97-AF65-F5344CB8AC3E}">
        <p14:creationId xmlns:p14="http://schemas.microsoft.com/office/powerpoint/2010/main" val="428876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idx="10"/>
          </p:nvPr>
        </p:nvSpPr>
        <p:spPr>
          <a:ln/>
        </p:spPr>
        <p:txBody>
          <a:bodyPr/>
          <a:lstStyle>
            <a:lvl1pPr>
              <a:defRPr/>
            </a:lvl1pPr>
          </a:lstStyle>
          <a:p>
            <a:pPr>
              <a:defRPr/>
            </a:pPr>
            <a:fld id="{5CC47EDB-287C-4DD5-9726-9A0AD4FC30F4}" type="slidenum">
              <a:rPr lang="fr-FR"/>
              <a:pPr>
                <a:defRPr/>
              </a:pPr>
              <a:t>‹N°›</a:t>
            </a:fld>
            <a:endParaRPr lang="fr-FR"/>
          </a:p>
        </p:txBody>
      </p:sp>
    </p:spTree>
    <p:extLst>
      <p:ext uri="{BB962C8B-B14F-4D97-AF65-F5344CB8AC3E}">
        <p14:creationId xmlns:p14="http://schemas.microsoft.com/office/powerpoint/2010/main" val="9123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5"/>
          <p:cNvSpPr>
            <a:spLocks noGrp="1" noChangeArrowheads="1"/>
          </p:cNvSpPr>
          <p:nvPr>
            <p:ph type="sldNum" idx="10"/>
          </p:nvPr>
        </p:nvSpPr>
        <p:spPr>
          <a:ln/>
        </p:spPr>
        <p:txBody>
          <a:bodyPr/>
          <a:lstStyle>
            <a:lvl1pPr>
              <a:defRPr/>
            </a:lvl1pPr>
          </a:lstStyle>
          <a:p>
            <a:pPr>
              <a:defRPr/>
            </a:pPr>
            <a:fld id="{4988D802-4EF4-4DE3-94D1-FA4030B268D4}" type="slidenum">
              <a:rPr lang="fr-FR"/>
              <a:pPr>
                <a:defRPr/>
              </a:pPr>
              <a:t>‹N°›</a:t>
            </a:fld>
            <a:endParaRPr lang="fr-FR"/>
          </a:p>
        </p:txBody>
      </p:sp>
    </p:spTree>
    <p:extLst>
      <p:ext uri="{BB962C8B-B14F-4D97-AF65-F5344CB8AC3E}">
        <p14:creationId xmlns:p14="http://schemas.microsoft.com/office/powerpoint/2010/main" val="188942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B37767E4-B706-439C-8A64-0C05521CC247}" type="slidenum">
              <a:rPr lang="fr-FR"/>
              <a:pPr>
                <a:defRPr/>
              </a:pPr>
              <a:t>‹N°›</a:t>
            </a:fld>
            <a:endParaRPr lang="fr-FR"/>
          </a:p>
        </p:txBody>
      </p:sp>
    </p:spTree>
    <p:extLst>
      <p:ext uri="{BB962C8B-B14F-4D97-AF65-F5344CB8AC3E}">
        <p14:creationId xmlns:p14="http://schemas.microsoft.com/office/powerpoint/2010/main" val="194570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858FECB7-82AB-442E-A681-41C820BF02B5}" type="slidenum">
              <a:rPr lang="fr-FR"/>
              <a:pPr>
                <a:defRPr/>
              </a:pPr>
              <a:t>‹N°›</a:t>
            </a:fld>
            <a:endParaRPr lang="fr-FR"/>
          </a:p>
        </p:txBody>
      </p:sp>
    </p:spTree>
    <p:extLst>
      <p:ext uri="{BB962C8B-B14F-4D97-AF65-F5344CB8AC3E}">
        <p14:creationId xmlns:p14="http://schemas.microsoft.com/office/powerpoint/2010/main" val="222884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A2E00622-CACE-4D78-932E-F92575B58D72}" type="slidenum">
              <a:rPr lang="fr-FR"/>
              <a:pPr>
                <a:defRPr/>
              </a:pPr>
              <a:t>‹N°›</a:t>
            </a:fld>
            <a:endParaRPr lang="fr-FR"/>
          </a:p>
        </p:txBody>
      </p:sp>
    </p:spTree>
    <p:extLst>
      <p:ext uri="{BB962C8B-B14F-4D97-AF65-F5344CB8AC3E}">
        <p14:creationId xmlns:p14="http://schemas.microsoft.com/office/powerpoint/2010/main" val="396561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1028" name="Text Box 3"/>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1029" name="Text Box 4"/>
          <p:cNvSpPr txBox="1">
            <a:spLocks noChangeArrowheads="1"/>
          </p:cNvSpPr>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fr-FR" altLang="fr-FR"/>
          </a:p>
        </p:txBody>
      </p:sp>
      <p:sp>
        <p:nvSpPr>
          <p:cNvPr id="2"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stStyle>
          <a:p>
            <a:pPr>
              <a:defRPr/>
            </a:pPr>
            <a:fld id="{31526C64-757F-4911-B429-732B6572E36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esst-inrs.fr/3rb/ressources/9_principes_prevention.swf"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www.esst-inrs.fr/3rb/afftexte.php?p1=demarche_rasage" TargetMode="External"/><Relationship Id="rId13" Type="http://schemas.openxmlformats.org/officeDocument/2006/relationships/hyperlink" Target="http://www.esst-inrs.fr/3rb/mesures_prevention.php" TargetMode="External"/><Relationship Id="rId3" Type="http://schemas.openxmlformats.org/officeDocument/2006/relationships/hyperlink" Target="http://www.esst-inrs.fr/3rb/afftexte.php?p1=dom" TargetMode="External"/><Relationship Id="rId7" Type="http://schemas.openxmlformats.org/officeDocument/2006/relationships/hyperlink" Target="http://www.esst-inrs.fr/3rb/afftexte.php?p1=demarche_gommage" TargetMode="External"/><Relationship Id="rId12" Type="http://schemas.openxmlformats.org/officeDocument/2006/relationships/hyperlink" Target="http://www.esst-inrs.fr/3rb/afftexte.php?p1=dech" TargetMode="External"/><Relationship Id="rId2" Type="http://schemas.openxmlformats.org/officeDocument/2006/relationships/hyperlink" Target="http://www.esst-inrs.fr/3rb/afftexte.php?p1=demarche_aspirateur" TargetMode="External"/><Relationship Id="rId1" Type="http://schemas.openxmlformats.org/officeDocument/2006/relationships/slideLayout" Target="../slideLayouts/slideLayout2.xml"/><Relationship Id="rId6" Type="http://schemas.openxmlformats.org/officeDocument/2006/relationships/hyperlink" Target="http://www.esst-inrs.fr/3rb/afftexte.php?p1=demarche_hps" TargetMode="External"/><Relationship Id="rId11" Type="http://schemas.openxmlformats.org/officeDocument/2006/relationships/hyperlink" Target="http://www.esst-inrs.fr/3rb/afftexte.php?p1=epur" TargetMode="External"/><Relationship Id="rId5" Type="http://schemas.openxmlformats.org/officeDocument/2006/relationships/hyperlink" Target="http://www.esst-inrs.fr/3rb/afftexte.php?p1=demarche_change_bebe" TargetMode="External"/><Relationship Id="rId10" Type="http://schemas.openxmlformats.org/officeDocument/2006/relationships/hyperlink" Target="http://www.esst-inrs.fr/3rb/afftexte.php?p1=risques_microbiologiques_eaux_usees" TargetMode="External"/><Relationship Id="rId4" Type="http://schemas.openxmlformats.org/officeDocument/2006/relationships/hyperlink" Target="http://www.esst-inrs.fr/3rb/afftexte.php?p1=demarche_refection_lit" TargetMode="External"/><Relationship Id="rId9" Type="http://schemas.openxmlformats.org/officeDocument/2006/relationships/hyperlink" Target="http://www.esst-inrs.fr/3rb/afftexte.php?p1=demarche_petrissag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www.esst-inrs.fr/3rb/ressources/9_principes_prevention.swf" TargetMode="External"/><Relationship Id="rId5" Type="http://schemas.openxmlformats.org/officeDocument/2006/relationships/image" Target="../media/image2.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www.esst-inrs.fr/3rb/ressources/9_principes_prevention.swf" TargetMode="External"/><Relationship Id="rId5" Type="http://schemas.openxmlformats.org/officeDocument/2006/relationships/image" Target="../media/image2.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esst-inrs.fr/3rb/afftexte.php?p1=cotation_risque" TargetMode="Externa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esst-inrs.fr/3rb/afftexte.php?p1=bases_agent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esst-inrs.fr/3rb/afftexte.php?p1=bases_maladies" TargetMode="External"/><Relationship Id="rId5" Type="http://schemas.openxmlformats.org/officeDocument/2006/relationships/hyperlink" Target="http://www.esst-inrs.fr/3rb/afftexte.php?p1=arrete_du_18_juillet_1994"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www.esst-inrs.fr/3rb/ressources/9_principes_prevention.swf"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www.esst-inrs.fr/3rb/ressources/9_principes_prevention.swf"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www.esst-inrs.fr/3rb/mesures_prevention.php" TargetMode="External"/><Relationship Id="rId3" Type="http://schemas.openxmlformats.org/officeDocument/2006/relationships/hyperlink" Target="http://www.inrs.fr/media.html?refINRS=Anim-022" TargetMode="External"/><Relationship Id="rId7" Type="http://schemas.openxmlformats.org/officeDocument/2006/relationships/hyperlink" Target="http://www.esst-inrs.fr/3rb/afftexte.php?p1=lutte_antimicrobienne"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esst-inrs.fr/3rb/afftexte.php?p1=demarche_prevention" TargetMode="External"/><Relationship Id="rId5" Type="http://schemas.openxmlformats.org/officeDocument/2006/relationships/image" Target="../media/image1.png"/><Relationship Id="rId4" Type="http://schemas.openxmlformats.org/officeDocument/2006/relationships/hyperlink" Target="http://www.inrs.fr/media.html?refINRS=DM%2003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Text Box 5"/>
          <p:cNvSpPr txBox="1">
            <a:spLocks noChangeArrowheads="1"/>
          </p:cNvSpPr>
          <p:nvPr/>
        </p:nvSpPr>
        <p:spPr bwMode="auto">
          <a:xfrm>
            <a:off x="468313" y="549275"/>
            <a:ext cx="7989887" cy="511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4400" b="1"/>
              <a:t/>
            </a:r>
            <a:br>
              <a:rPr lang="fr-FR" altLang="fr-FR" sz="4400" b="1"/>
            </a:br>
            <a:r>
              <a:rPr lang="fr-FR" altLang="fr-FR" sz="5400" b="1">
                <a:solidFill>
                  <a:srgbClr val="00B050"/>
                </a:solidFill>
              </a:rPr>
              <a:t>LA DEMARCHE DE PREVENTION</a:t>
            </a:r>
            <a:r>
              <a:rPr lang="fr-FR" altLang="fr-FR" sz="4000" b="1"/>
              <a:t/>
            </a:r>
            <a:br>
              <a:rPr lang="fr-FR" altLang="fr-FR" sz="4000" b="1"/>
            </a:br>
            <a:r>
              <a:rPr lang="fr-FR" altLang="fr-FR" sz="4400" b="1">
                <a:solidFill>
                  <a:srgbClr val="66FF33"/>
                </a:solidFill>
              </a:rPr>
              <a:t>	</a:t>
            </a:r>
          </a:p>
        </p:txBody>
      </p:sp>
      <p:pic>
        <p:nvPicPr>
          <p:cNvPr id="205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ous-titre 2"/>
          <p:cNvSpPr txBox="1">
            <a:spLocks/>
          </p:cNvSpPr>
          <p:nvPr/>
        </p:nvSpPr>
        <p:spPr>
          <a:xfrm>
            <a:off x="1763713" y="5864225"/>
            <a:ext cx="5040312" cy="444500"/>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a:lstStyle>
          <a:p>
            <a:pPr>
              <a:defRPr/>
            </a:pPr>
            <a:r>
              <a:rPr lang="fr-FR" sz="1100" kern="0" dirty="0" err="1" smtClean="0">
                <a:ln w="3175">
                  <a:solidFill>
                    <a:srgbClr val="CC99FF"/>
                  </a:solidFill>
                </a:ln>
                <a:solidFill>
                  <a:schemeClr val="accent6">
                    <a:lumMod val="40000"/>
                    <a:lumOff val="60000"/>
                  </a:schemeClr>
                </a:solidFill>
                <a:hlinkClick r:id="rId5"/>
              </a:rPr>
              <a:t>Video</a:t>
            </a:r>
            <a:r>
              <a:rPr lang="fr-FR" sz="1100" kern="0" dirty="0" smtClean="0">
                <a:ln w="3175">
                  <a:solidFill>
                    <a:srgbClr val="CC99FF"/>
                  </a:solidFill>
                </a:ln>
                <a:solidFill>
                  <a:schemeClr val="accent6">
                    <a:lumMod val="40000"/>
                    <a:lumOff val="60000"/>
                  </a:schemeClr>
                </a:solidFill>
                <a:hlinkClick r:id="rId5"/>
              </a:rPr>
              <a:t> : http://www.esst-inrs.fr/3rb/ressources/9_principes_prevention.swf</a:t>
            </a:r>
            <a:r>
              <a:rPr lang="fr-FR" sz="1100" kern="0" dirty="0" smtClean="0">
                <a:ln w="3175">
                  <a:solidFill>
                    <a:srgbClr val="CC99FF"/>
                  </a:solidFill>
                </a:ln>
                <a:solidFill>
                  <a:schemeClr val="accent6">
                    <a:lumMod val="40000"/>
                    <a:lumOff val="60000"/>
                  </a:schemeClr>
                </a:solidFill>
              </a:rPr>
              <a:t> </a:t>
            </a:r>
            <a:endParaRPr lang="fr-FR" sz="1100" kern="0" dirty="0">
              <a:ln w="3175">
                <a:solidFill>
                  <a:srgbClr val="CC99FF"/>
                </a:solidFill>
              </a:ln>
              <a:solidFill>
                <a:schemeClr val="accent6">
                  <a:lumMod val="40000"/>
                  <a:lumOff val="60000"/>
                </a:schemeClr>
              </a:solidFill>
            </a:endParaRPr>
          </a:p>
        </p:txBody>
      </p:sp>
      <p:sp>
        <p:nvSpPr>
          <p:cNvPr id="7"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r>
              <a:rPr lang="fr-FR" altLang="fr-FR" sz="2800" b="1" smtClean="0">
                <a:solidFill>
                  <a:srgbClr val="7030A0"/>
                </a:solidFill>
              </a:rPr>
              <a:t>Des exemples de situation professionnelle</a:t>
            </a:r>
          </a:p>
        </p:txBody>
      </p:sp>
      <p:sp>
        <p:nvSpPr>
          <p:cNvPr id="11267" name="Espace réservé du contenu 2"/>
          <p:cNvSpPr>
            <a:spLocks noGrp="1"/>
          </p:cNvSpPr>
          <p:nvPr>
            <p:ph idx="1"/>
          </p:nvPr>
        </p:nvSpPr>
        <p:spPr>
          <a:xfrm>
            <a:off x="468313" y="1412875"/>
            <a:ext cx="7704137" cy="4392613"/>
          </a:xfrm>
        </p:spPr>
        <p:txBody>
          <a:bodyPr/>
          <a:lstStyle/>
          <a:p>
            <a:r>
              <a:rPr lang="fr-FR" altLang="fr-FR" sz="1200" smtClean="0"/>
              <a:t>L’aide à domicile : </a:t>
            </a:r>
          </a:p>
          <a:p>
            <a:pPr lvl="1"/>
            <a:r>
              <a:rPr lang="fr-FR" altLang="fr-FR" sz="1200" smtClean="0"/>
              <a:t>- </a:t>
            </a:r>
            <a:r>
              <a:rPr lang="fr-FR" altLang="fr-FR" sz="1200" smtClean="0">
                <a:solidFill>
                  <a:srgbClr val="7030A0"/>
                </a:solidFill>
                <a:hlinkClick r:id="rId2"/>
              </a:rPr>
              <a:t>changement d’un sac d’aspirateur</a:t>
            </a:r>
            <a:r>
              <a:rPr lang="fr-FR" altLang="fr-FR" sz="1200" smtClean="0">
                <a:solidFill>
                  <a:srgbClr val="7030A0"/>
                </a:solidFill>
              </a:rPr>
              <a:t>,</a:t>
            </a:r>
          </a:p>
          <a:p>
            <a:pPr lvl="1"/>
            <a:r>
              <a:rPr lang="fr-FR" altLang="fr-FR" sz="1200" smtClean="0">
                <a:solidFill>
                  <a:srgbClr val="7030A0"/>
                </a:solidFill>
              </a:rPr>
              <a:t>- </a:t>
            </a:r>
            <a:r>
              <a:rPr lang="fr-FR" altLang="fr-FR" sz="1200" smtClean="0">
                <a:solidFill>
                  <a:srgbClr val="7030A0"/>
                </a:solidFill>
                <a:hlinkClick r:id="rId3"/>
              </a:rPr>
              <a:t>activités d'aide à personne</a:t>
            </a:r>
            <a:r>
              <a:rPr lang="fr-FR" altLang="fr-FR" sz="1200" smtClean="0">
                <a:solidFill>
                  <a:srgbClr val="7030A0"/>
                </a:solidFill>
              </a:rPr>
              <a:t>,</a:t>
            </a:r>
          </a:p>
          <a:p>
            <a:pPr lvl="1"/>
            <a:r>
              <a:rPr lang="fr-FR" altLang="fr-FR" sz="1200" smtClean="0">
                <a:solidFill>
                  <a:srgbClr val="7030A0"/>
                </a:solidFill>
              </a:rPr>
              <a:t>- </a:t>
            </a:r>
            <a:r>
              <a:rPr lang="fr-FR" altLang="fr-FR" sz="1200" smtClean="0">
                <a:solidFill>
                  <a:srgbClr val="7030A0"/>
                </a:solidFill>
                <a:hlinkClick r:id="rId4"/>
              </a:rPr>
              <a:t>réfection quotidienne du lit</a:t>
            </a:r>
            <a:r>
              <a:rPr lang="fr-FR" altLang="fr-FR" sz="1200" smtClean="0">
                <a:solidFill>
                  <a:srgbClr val="7030A0"/>
                </a:solidFill>
              </a:rPr>
              <a:t>,</a:t>
            </a:r>
          </a:p>
          <a:p>
            <a:r>
              <a:rPr lang="fr-FR" altLang="fr-FR" sz="1200" smtClean="0"/>
              <a:t>La petite enfance : </a:t>
            </a:r>
            <a:r>
              <a:rPr lang="fr-FR" altLang="fr-FR" sz="1200" smtClean="0">
                <a:hlinkClick r:id="rId5"/>
              </a:rPr>
              <a:t>change du bébé</a:t>
            </a:r>
            <a:r>
              <a:rPr lang="fr-FR" altLang="fr-FR" sz="1200" smtClean="0"/>
              <a:t>,</a:t>
            </a:r>
          </a:p>
          <a:p>
            <a:r>
              <a:rPr lang="fr-FR" altLang="fr-FR" sz="1200" smtClean="0"/>
              <a:t>La stérilisation : </a:t>
            </a:r>
            <a:r>
              <a:rPr lang="fr-FR" altLang="fr-FR" sz="1200" smtClean="0">
                <a:hlinkClick r:id="rId6"/>
              </a:rPr>
              <a:t>activités en zone de lavage et de conditionnement</a:t>
            </a:r>
            <a:r>
              <a:rPr lang="fr-FR" altLang="fr-FR" sz="1200" smtClean="0"/>
              <a:t>,</a:t>
            </a:r>
          </a:p>
          <a:p>
            <a:r>
              <a:rPr lang="fr-FR" altLang="fr-FR" sz="1200" smtClean="0"/>
              <a:t>Les soins personnels : </a:t>
            </a:r>
          </a:p>
          <a:p>
            <a:pPr lvl="1"/>
            <a:r>
              <a:rPr lang="fr-FR" altLang="fr-FR" sz="1200" smtClean="0"/>
              <a:t>- secteur esthétique : </a:t>
            </a:r>
            <a:r>
              <a:rPr lang="fr-FR" altLang="fr-FR" sz="1200" smtClean="0">
                <a:hlinkClick r:id="rId7"/>
              </a:rPr>
              <a:t>gommage du corps</a:t>
            </a:r>
            <a:r>
              <a:rPr lang="fr-FR" altLang="fr-FR" sz="1200" smtClean="0"/>
              <a:t>,</a:t>
            </a:r>
          </a:p>
          <a:p>
            <a:pPr lvl="1"/>
            <a:r>
              <a:rPr lang="fr-FR" altLang="fr-FR" sz="1200" smtClean="0"/>
              <a:t>- secteur coiffure : </a:t>
            </a:r>
            <a:r>
              <a:rPr lang="fr-FR" altLang="fr-FR" sz="1200" smtClean="0">
                <a:hlinkClick r:id="rId8"/>
              </a:rPr>
              <a:t>rasage de la barbe</a:t>
            </a:r>
            <a:r>
              <a:rPr lang="fr-FR" altLang="fr-FR" sz="1200" smtClean="0"/>
              <a:t>,</a:t>
            </a:r>
          </a:p>
          <a:p>
            <a:r>
              <a:rPr lang="fr-FR" altLang="fr-FR" sz="1200" smtClean="0"/>
              <a:t>Les biotechnologies : </a:t>
            </a:r>
          </a:p>
          <a:p>
            <a:pPr lvl="1"/>
            <a:r>
              <a:rPr lang="fr-FR" altLang="fr-FR" sz="1200" smtClean="0"/>
              <a:t>- secteur boulangerie industrielle : </a:t>
            </a:r>
            <a:r>
              <a:rPr lang="fr-FR" altLang="fr-FR" sz="1200" smtClean="0">
                <a:hlinkClick r:id="rId9"/>
              </a:rPr>
              <a:t>opération unitaire de pétrissage</a:t>
            </a:r>
            <a:r>
              <a:rPr lang="fr-FR" altLang="fr-FR" sz="1200" smtClean="0"/>
              <a:t>,</a:t>
            </a:r>
          </a:p>
          <a:p>
            <a:r>
              <a:rPr lang="fr-FR" altLang="fr-FR" sz="1200" smtClean="0"/>
              <a:t>Les stations d’épuration des eaux usées (démarche </a:t>
            </a:r>
            <a:r>
              <a:rPr lang="fr-FR" altLang="fr-FR" sz="1200" smtClean="0">
                <a:hlinkClick r:id="rId10"/>
              </a:rPr>
              <a:t>résumée</a:t>
            </a:r>
            <a:r>
              <a:rPr lang="fr-FR" altLang="fr-FR" sz="1200" smtClean="0"/>
              <a:t> ou démarche </a:t>
            </a:r>
            <a:r>
              <a:rPr lang="fr-FR" altLang="fr-FR" sz="1200" smtClean="0">
                <a:hlinkClick r:id="rId11"/>
              </a:rPr>
              <a:t>détaillée</a:t>
            </a:r>
            <a:r>
              <a:rPr lang="fr-FR" altLang="fr-FR" sz="1200" smtClean="0"/>
              <a:t>),</a:t>
            </a:r>
          </a:p>
          <a:p>
            <a:r>
              <a:rPr lang="fr-FR" altLang="fr-FR" sz="1200" smtClean="0"/>
              <a:t>Le traitement des </a:t>
            </a:r>
            <a:r>
              <a:rPr lang="fr-FR" altLang="fr-FR" sz="1200" smtClean="0">
                <a:hlinkClick r:id="rId12"/>
              </a:rPr>
              <a:t>déchets ménagers</a:t>
            </a:r>
            <a:r>
              <a:rPr lang="fr-FR" altLang="fr-FR" sz="1200" smtClean="0"/>
              <a:t>,</a:t>
            </a:r>
          </a:p>
          <a:p>
            <a:endParaRPr lang="fr-FR" altLang="fr-FR" sz="1200" smtClean="0"/>
          </a:p>
          <a:p>
            <a:r>
              <a:rPr lang="fr-FR" altLang="fr-FR" sz="1200" smtClean="0">
                <a:hlinkClick r:id="rId13"/>
              </a:rPr>
              <a:t>http://www.esst-inrs.fr/3rb/mesures_prevention.php</a:t>
            </a:r>
            <a:endParaRPr lang="fr-FR" altLang="fr-FR" sz="1200" smtClean="0"/>
          </a:p>
          <a:p>
            <a:endParaRPr lang="fr-FR" altLang="fr-FR" sz="1200" smtClean="0"/>
          </a:p>
        </p:txBody>
      </p:sp>
      <p:sp>
        <p:nvSpPr>
          <p:cNvPr id="5"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http://trinome.ac-rouen.fr/Logo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à coins arrondis 1"/>
          <p:cNvSpPr/>
          <p:nvPr/>
        </p:nvSpPr>
        <p:spPr>
          <a:xfrm>
            <a:off x="925513" y="1611313"/>
            <a:ext cx="7535862" cy="3533775"/>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Clr>
                <a:srgbClr val="000000"/>
              </a:buClr>
              <a:buSzPct val="100000"/>
              <a:buFont typeface="+mj-lt"/>
              <a:buAutoNum type="arabicPeriod"/>
              <a:defRPr/>
            </a:pPr>
            <a:endParaRPr lang="fr-FR"/>
          </a:p>
        </p:txBody>
      </p:sp>
      <p:sp>
        <p:nvSpPr>
          <p:cNvPr id="3076" name="ZoneTexte 2"/>
          <p:cNvSpPr txBox="1">
            <a:spLocks noChangeArrowheads="1"/>
          </p:cNvSpPr>
          <p:nvPr/>
        </p:nvSpPr>
        <p:spPr bwMode="auto">
          <a:xfrm>
            <a:off x="2051050" y="434975"/>
            <a:ext cx="4968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lr>
                <a:srgbClr val="000000"/>
              </a:buClr>
              <a:buSzPct val="100000"/>
              <a:buFont typeface="Times New Roman" pitchFamily="18" charset="0"/>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eaLnBrk="1" hangingPunct="1">
              <a:spcBef>
                <a:spcPct val="0"/>
              </a:spcBef>
            </a:pPr>
            <a:r>
              <a:rPr lang="fr-FR" altLang="fr-FR" sz="2400" b="1">
                <a:solidFill>
                  <a:srgbClr val="00B050"/>
                </a:solidFill>
              </a:rPr>
              <a:t>PRINCIPE 1 : Eviter les risques</a:t>
            </a:r>
          </a:p>
          <a:p>
            <a:pPr algn="ctr" eaLnBrk="1" hangingPunct="1">
              <a:spcBef>
                <a:spcPct val="0"/>
              </a:spcBef>
            </a:pPr>
            <a:r>
              <a:rPr lang="fr-FR" altLang="fr-FR" sz="2400" b="1">
                <a:solidFill>
                  <a:srgbClr val="00B050"/>
                </a:solidFill>
              </a:rPr>
              <a:t>Suppression du danger</a:t>
            </a:r>
          </a:p>
        </p:txBody>
      </p:sp>
      <p:sp>
        <p:nvSpPr>
          <p:cNvPr id="13" name="Ellipse 12"/>
          <p:cNvSpPr/>
          <p:nvPr/>
        </p:nvSpPr>
        <p:spPr>
          <a:xfrm>
            <a:off x="1503363" y="2549525"/>
            <a:ext cx="3824287" cy="154622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4" name="Ellipse 13"/>
          <p:cNvSpPr/>
          <p:nvPr/>
        </p:nvSpPr>
        <p:spPr>
          <a:xfrm>
            <a:off x="3779838" y="2584450"/>
            <a:ext cx="4105275" cy="1474788"/>
          </a:xfrm>
          <a:prstGeom prst="ellipse">
            <a:avLst/>
          </a:prstGeom>
          <a:solidFill>
            <a:srgbClr val="CC3399"/>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8" name="Ellipse 17"/>
          <p:cNvSpPr/>
          <p:nvPr/>
        </p:nvSpPr>
        <p:spPr>
          <a:xfrm>
            <a:off x="3779838" y="2708275"/>
            <a:ext cx="1522412" cy="1274763"/>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9" name="Explosion 1 18"/>
          <p:cNvSpPr/>
          <p:nvPr/>
        </p:nvSpPr>
        <p:spPr>
          <a:xfrm>
            <a:off x="3744913" y="2905125"/>
            <a:ext cx="1727200" cy="1474788"/>
          </a:xfrm>
          <a:prstGeom prst="irregularSeal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cxnSp>
        <p:nvCxnSpPr>
          <p:cNvPr id="11" name="Connecteur droit avec flèche 10"/>
          <p:cNvCxnSpPr/>
          <p:nvPr/>
        </p:nvCxnSpPr>
        <p:spPr>
          <a:xfrm>
            <a:off x="4608513" y="3983038"/>
            <a:ext cx="0" cy="598487"/>
          </a:xfrm>
          <a:prstGeom prst="straightConnector1">
            <a:avLst/>
          </a:prstGeom>
          <a:ln w="5715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3082" name="ZoneTexte 16"/>
          <p:cNvSpPr txBox="1">
            <a:spLocks noChangeArrowheads="1"/>
          </p:cNvSpPr>
          <p:nvPr/>
        </p:nvSpPr>
        <p:spPr bwMode="auto">
          <a:xfrm>
            <a:off x="3940175" y="4581525"/>
            <a:ext cx="1506538" cy="3683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lr>
                <a:srgbClr val="000000"/>
              </a:buClr>
              <a:buSzPct val="100000"/>
              <a:buFont typeface="Times New Roman" pitchFamily="18" charset="0"/>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eaLnBrk="1" hangingPunct="1">
              <a:spcBef>
                <a:spcPct val="0"/>
              </a:spcBef>
            </a:pPr>
            <a:r>
              <a:rPr lang="fr-FR" altLang="fr-FR" sz="1800">
                <a:solidFill>
                  <a:schemeClr val="tx1"/>
                </a:solidFill>
              </a:rPr>
              <a:t>DOMMAGE</a:t>
            </a:r>
          </a:p>
        </p:txBody>
      </p:sp>
      <p:pic>
        <p:nvPicPr>
          <p:cNvPr id="3083" name="Picture 4">
            <a:hlinkClick r:id="" action="ppaction://noaction"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5075" y="2819400"/>
            <a:ext cx="11541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2" descr="http://www.blog-pour-emploi.com/wp-content/uploads/2010/01/travailleur_heureux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2905125"/>
            <a:ext cx="1595438"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Groupe 31"/>
          <p:cNvGrpSpPr>
            <a:grpSpLocks/>
          </p:cNvGrpSpPr>
          <p:nvPr/>
        </p:nvGrpSpPr>
        <p:grpSpPr bwMode="auto">
          <a:xfrm>
            <a:off x="2424113" y="2708275"/>
            <a:ext cx="1274762" cy="1274763"/>
            <a:chOff x="2424312" y="2708920"/>
            <a:chExt cx="1275176" cy="1274548"/>
          </a:xfrm>
        </p:grpSpPr>
        <p:cxnSp>
          <p:nvCxnSpPr>
            <p:cNvPr id="26" name="Connecteur droit 25"/>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37" name="Groupe 36"/>
          <p:cNvGrpSpPr>
            <a:grpSpLocks/>
          </p:cNvGrpSpPr>
          <p:nvPr/>
        </p:nvGrpSpPr>
        <p:grpSpPr bwMode="auto">
          <a:xfrm>
            <a:off x="4022725" y="4216400"/>
            <a:ext cx="1274763" cy="1274763"/>
            <a:chOff x="2424312" y="2708920"/>
            <a:chExt cx="1275176" cy="1274548"/>
          </a:xfrm>
        </p:grpSpPr>
        <p:cxnSp>
          <p:nvCxnSpPr>
            <p:cNvPr id="38" name="Connecteur droit 37"/>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2505301" y="2818440"/>
              <a:ext cx="1113198"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40" name="Groupe 39"/>
          <p:cNvGrpSpPr>
            <a:grpSpLocks/>
          </p:cNvGrpSpPr>
          <p:nvPr/>
        </p:nvGrpSpPr>
        <p:grpSpPr bwMode="auto">
          <a:xfrm>
            <a:off x="3941763" y="2921000"/>
            <a:ext cx="1274762" cy="1274763"/>
            <a:chOff x="2424312" y="2708920"/>
            <a:chExt cx="1275176" cy="1274548"/>
          </a:xfrm>
        </p:grpSpPr>
        <p:cxnSp>
          <p:nvCxnSpPr>
            <p:cNvPr id="41" name="Connecteur droit 40"/>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pic>
        <p:nvPicPr>
          <p:cNvPr id="3088"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ous-titre 2"/>
          <p:cNvSpPr>
            <a:spLocks noGrp="1"/>
          </p:cNvSpPr>
          <p:nvPr>
            <p:ph type="subTitle" idx="1"/>
          </p:nvPr>
        </p:nvSpPr>
        <p:spPr>
          <a:xfrm>
            <a:off x="1763713" y="5864225"/>
            <a:ext cx="5040312" cy="444500"/>
          </a:xfrm>
        </p:spPr>
        <p:txBody>
          <a:bodyPr/>
          <a:lstStyle/>
          <a:p>
            <a:r>
              <a:rPr lang="fr-FR" altLang="fr-FR" sz="1100" smtClean="0">
                <a:hlinkClick r:id="rId6"/>
              </a:rPr>
              <a:t>Video : http://www.esst-inrs.fr/3rb/ressources/9_principes_prevention.swf</a:t>
            </a:r>
            <a:r>
              <a:rPr lang="fr-FR" altLang="fr-FR" sz="1100" smtClean="0"/>
              <a:t> </a:t>
            </a:r>
          </a:p>
        </p:txBody>
      </p:sp>
      <p:sp>
        <p:nvSpPr>
          <p:cNvPr id="25"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http://trinome.ac-rouen.fr/Logo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825" y="5589588"/>
            <a:ext cx="6731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à coins arrondis 1"/>
          <p:cNvSpPr/>
          <p:nvPr/>
        </p:nvSpPr>
        <p:spPr>
          <a:xfrm>
            <a:off x="925513" y="1611313"/>
            <a:ext cx="7535862" cy="3533775"/>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4100" name="ZoneTexte 2"/>
          <p:cNvSpPr txBox="1">
            <a:spLocks noChangeArrowheads="1"/>
          </p:cNvSpPr>
          <p:nvPr/>
        </p:nvSpPr>
        <p:spPr bwMode="auto">
          <a:xfrm>
            <a:off x="2033588" y="211138"/>
            <a:ext cx="4968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lr>
                <a:srgbClr val="000000"/>
              </a:buClr>
              <a:buSzPct val="100000"/>
              <a:buFont typeface="Times New Roman" pitchFamily="18" charset="0"/>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eaLnBrk="1" hangingPunct="1">
              <a:spcBef>
                <a:spcPct val="0"/>
              </a:spcBef>
            </a:pPr>
            <a:r>
              <a:rPr lang="fr-FR" altLang="fr-FR" sz="2400" b="1">
                <a:solidFill>
                  <a:srgbClr val="00B050"/>
                </a:solidFill>
              </a:rPr>
              <a:t>PRINCIPE 1 : Eviter les risques</a:t>
            </a:r>
          </a:p>
          <a:p>
            <a:pPr algn="ctr" eaLnBrk="1" hangingPunct="1">
              <a:spcBef>
                <a:spcPct val="0"/>
              </a:spcBef>
            </a:pPr>
            <a:r>
              <a:rPr lang="fr-FR" altLang="fr-FR" sz="2400" b="1">
                <a:solidFill>
                  <a:srgbClr val="00B050"/>
                </a:solidFill>
              </a:rPr>
              <a:t>Non exposition de la personne au danger </a:t>
            </a:r>
          </a:p>
        </p:txBody>
      </p:sp>
      <p:sp>
        <p:nvSpPr>
          <p:cNvPr id="13" name="Ellipse 12"/>
          <p:cNvSpPr/>
          <p:nvPr/>
        </p:nvSpPr>
        <p:spPr>
          <a:xfrm>
            <a:off x="1503363" y="2578100"/>
            <a:ext cx="3824287" cy="154622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4" name="Ellipse 13"/>
          <p:cNvSpPr/>
          <p:nvPr/>
        </p:nvSpPr>
        <p:spPr>
          <a:xfrm>
            <a:off x="3779838" y="2584450"/>
            <a:ext cx="4105275" cy="1474788"/>
          </a:xfrm>
          <a:prstGeom prst="ellipse">
            <a:avLst/>
          </a:prstGeom>
          <a:solidFill>
            <a:srgbClr val="CC3399"/>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8" name="Ellipse 17"/>
          <p:cNvSpPr/>
          <p:nvPr/>
        </p:nvSpPr>
        <p:spPr>
          <a:xfrm>
            <a:off x="3779838" y="2708275"/>
            <a:ext cx="1522412" cy="1274763"/>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sp>
        <p:nvSpPr>
          <p:cNvPr id="19" name="Explosion 1 18"/>
          <p:cNvSpPr/>
          <p:nvPr/>
        </p:nvSpPr>
        <p:spPr>
          <a:xfrm>
            <a:off x="3744913" y="2905125"/>
            <a:ext cx="1727200" cy="1474788"/>
          </a:xfrm>
          <a:prstGeom prst="irregularSeal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buSzPct val="100000"/>
              <a:buFont typeface="Times New Roman" pitchFamily="16" charset="0"/>
              <a:buNone/>
              <a:defRPr/>
            </a:pPr>
            <a:endParaRPr lang="fr-FR"/>
          </a:p>
        </p:txBody>
      </p:sp>
      <p:cxnSp>
        <p:nvCxnSpPr>
          <p:cNvPr id="11" name="Connecteur droit avec flèche 10"/>
          <p:cNvCxnSpPr/>
          <p:nvPr/>
        </p:nvCxnSpPr>
        <p:spPr>
          <a:xfrm>
            <a:off x="4608513" y="3983038"/>
            <a:ext cx="0" cy="598487"/>
          </a:xfrm>
          <a:prstGeom prst="straightConnector1">
            <a:avLst/>
          </a:prstGeom>
          <a:ln w="5715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4106" name="ZoneTexte 16"/>
          <p:cNvSpPr txBox="1">
            <a:spLocks noChangeArrowheads="1"/>
          </p:cNvSpPr>
          <p:nvPr/>
        </p:nvSpPr>
        <p:spPr bwMode="auto">
          <a:xfrm>
            <a:off x="3940175" y="4581525"/>
            <a:ext cx="1506538" cy="3683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lr>
                <a:srgbClr val="000000"/>
              </a:buClr>
              <a:buSzPct val="100000"/>
              <a:buFont typeface="Times New Roman" pitchFamily="18" charset="0"/>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eaLnBrk="1" hangingPunct="1">
              <a:spcBef>
                <a:spcPct val="0"/>
              </a:spcBef>
            </a:pPr>
            <a:r>
              <a:rPr lang="fr-FR" altLang="fr-FR" sz="1800">
                <a:solidFill>
                  <a:schemeClr val="tx1"/>
                </a:solidFill>
              </a:rPr>
              <a:t>DOMMAGE</a:t>
            </a:r>
          </a:p>
        </p:txBody>
      </p:sp>
      <p:pic>
        <p:nvPicPr>
          <p:cNvPr id="4107" name="Picture 4">
            <a:hlinkClick r:id="" action="ppaction://noaction"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5075" y="2819400"/>
            <a:ext cx="11541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2" descr="http://www.blog-pour-emploi.com/wp-content/uploads/2010/01/travailleur_heureux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2905125"/>
            <a:ext cx="1595438"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Groupe 31"/>
          <p:cNvGrpSpPr>
            <a:grpSpLocks/>
          </p:cNvGrpSpPr>
          <p:nvPr/>
        </p:nvGrpSpPr>
        <p:grpSpPr bwMode="auto">
          <a:xfrm>
            <a:off x="5972175" y="2659063"/>
            <a:ext cx="1274763" cy="1274762"/>
            <a:chOff x="2424312" y="2708920"/>
            <a:chExt cx="1275176" cy="1274548"/>
          </a:xfrm>
        </p:grpSpPr>
        <p:cxnSp>
          <p:nvCxnSpPr>
            <p:cNvPr id="26" name="Connecteur droit 25"/>
            <p:cNvCxnSpPr/>
            <p:nvPr/>
          </p:nvCxnSpPr>
          <p:spPr>
            <a:xfrm>
              <a:off x="2424312" y="2708920"/>
              <a:ext cx="1275176" cy="126343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2505301" y="2818439"/>
              <a:ext cx="1113198" cy="1165029"/>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37" name="Groupe 36"/>
          <p:cNvGrpSpPr>
            <a:grpSpLocks/>
          </p:cNvGrpSpPr>
          <p:nvPr/>
        </p:nvGrpSpPr>
        <p:grpSpPr bwMode="auto">
          <a:xfrm>
            <a:off x="4022725" y="4216400"/>
            <a:ext cx="1274763" cy="1274763"/>
            <a:chOff x="2424312" y="2708920"/>
            <a:chExt cx="1275176" cy="1274548"/>
          </a:xfrm>
        </p:grpSpPr>
        <p:cxnSp>
          <p:nvCxnSpPr>
            <p:cNvPr id="38" name="Connecteur droit 37"/>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2505301" y="2818440"/>
              <a:ext cx="1113198"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40" name="Groupe 39"/>
          <p:cNvGrpSpPr>
            <a:grpSpLocks/>
          </p:cNvGrpSpPr>
          <p:nvPr/>
        </p:nvGrpSpPr>
        <p:grpSpPr bwMode="auto">
          <a:xfrm>
            <a:off x="3941763" y="2921000"/>
            <a:ext cx="1274762" cy="1274763"/>
            <a:chOff x="2424312" y="2708920"/>
            <a:chExt cx="1275176" cy="1274548"/>
          </a:xfrm>
        </p:grpSpPr>
        <p:cxnSp>
          <p:nvCxnSpPr>
            <p:cNvPr id="41" name="Connecteur droit 40"/>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pic>
        <p:nvPicPr>
          <p:cNvPr id="4112"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13" name="Sous-titre 2"/>
          <p:cNvSpPr>
            <a:spLocks noGrp="1"/>
          </p:cNvSpPr>
          <p:nvPr>
            <p:ph type="subTitle" idx="1"/>
          </p:nvPr>
        </p:nvSpPr>
        <p:spPr/>
        <p:txBody>
          <a:bodyPr/>
          <a:lstStyle/>
          <a:p>
            <a:endParaRPr lang="fr-FR" altLang="fr-FR" smtClean="0"/>
          </a:p>
        </p:txBody>
      </p:sp>
      <p:sp>
        <p:nvSpPr>
          <p:cNvPr id="27" name="Sous-titre 2"/>
          <p:cNvSpPr txBox="1">
            <a:spLocks/>
          </p:cNvSpPr>
          <p:nvPr/>
        </p:nvSpPr>
        <p:spPr bwMode="auto">
          <a:xfrm>
            <a:off x="2389188" y="5735638"/>
            <a:ext cx="56324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0" indent="0" algn="ctr" defTabSz="449263" rtl="0" eaLnBrk="0" fontAlgn="base" hangingPunct="0">
              <a:spcBef>
                <a:spcPts val="800"/>
              </a:spcBef>
              <a:spcAft>
                <a:spcPct val="0"/>
              </a:spcAft>
              <a:buClr>
                <a:srgbClr val="000000"/>
              </a:buClr>
              <a:buSzPct val="100000"/>
              <a:buFont typeface="Times New Roman" pitchFamily="18" charset="0"/>
              <a:buNone/>
              <a:defRPr sz="3200">
                <a:solidFill>
                  <a:srgbClr val="000000"/>
                </a:solidFill>
                <a:latin typeface="+mn-lt"/>
                <a:ea typeface="+mn-ea"/>
                <a:cs typeface="+mn-cs"/>
              </a:defRPr>
            </a:lvl1pPr>
            <a:lvl2pPr marL="457200" indent="0" algn="ctr" defTabSz="449263" rtl="0" eaLnBrk="0" fontAlgn="base" hangingPunct="0">
              <a:spcBef>
                <a:spcPts val="700"/>
              </a:spcBef>
              <a:spcAft>
                <a:spcPct val="0"/>
              </a:spcAft>
              <a:buClr>
                <a:srgbClr val="000000"/>
              </a:buClr>
              <a:buSzPct val="100000"/>
              <a:buFont typeface="Times New Roman" pitchFamily="18" charset="0"/>
              <a:buNone/>
              <a:defRPr sz="2800">
                <a:solidFill>
                  <a:srgbClr val="000000"/>
                </a:solidFill>
                <a:latin typeface="+mn-lt"/>
                <a:cs typeface="+mn-cs"/>
              </a:defRPr>
            </a:lvl2pPr>
            <a:lvl3pPr marL="914400" indent="0" algn="ctr" defTabSz="449263" rtl="0" eaLnBrk="0" fontAlgn="base" hangingPunct="0">
              <a:spcBef>
                <a:spcPts val="600"/>
              </a:spcBef>
              <a:spcAft>
                <a:spcPct val="0"/>
              </a:spcAft>
              <a:buClr>
                <a:srgbClr val="000000"/>
              </a:buClr>
              <a:buSzPct val="100000"/>
              <a:buFont typeface="Times New Roman" pitchFamily="18" charset="0"/>
              <a:buNone/>
              <a:defRPr sz="2400">
                <a:solidFill>
                  <a:srgbClr val="000000"/>
                </a:solidFill>
                <a:latin typeface="+mn-lt"/>
                <a:cs typeface="+mn-cs"/>
              </a:defRPr>
            </a:lvl3pPr>
            <a:lvl4pPr marL="1371600" indent="0" algn="ctr" defTabSz="449263" rtl="0" eaLnBrk="0" fontAlgn="base" hangingPunct="0">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4pPr>
            <a:lvl5pPr marL="1828800" indent="0" algn="ctr" defTabSz="449263" rtl="0" eaLnBrk="0" fontAlgn="base" hangingPunct="0">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5pPr>
            <a:lvl6pPr marL="2286000" indent="0" algn="ctr" defTabSz="449263" rtl="0" eaLnBrk="0" fontAlgn="base" hangingPunct="0">
              <a:spcBef>
                <a:spcPts val="500"/>
              </a:spcBef>
              <a:spcAft>
                <a:spcPct val="0"/>
              </a:spcAft>
              <a:buClr>
                <a:srgbClr val="000000"/>
              </a:buClr>
              <a:buSzPct val="100000"/>
              <a:buFont typeface="Times New Roman" pitchFamily="16" charset="0"/>
              <a:buNone/>
              <a:defRPr sz="2000">
                <a:solidFill>
                  <a:srgbClr val="000000"/>
                </a:solidFill>
                <a:latin typeface="+mn-lt"/>
                <a:cs typeface="+mn-cs"/>
              </a:defRPr>
            </a:lvl6pPr>
            <a:lvl7pPr marL="2743200" indent="0" algn="ctr" defTabSz="449263" rtl="0" eaLnBrk="0" fontAlgn="base" hangingPunct="0">
              <a:spcBef>
                <a:spcPts val="500"/>
              </a:spcBef>
              <a:spcAft>
                <a:spcPct val="0"/>
              </a:spcAft>
              <a:buClr>
                <a:srgbClr val="000000"/>
              </a:buClr>
              <a:buSzPct val="100000"/>
              <a:buFont typeface="Times New Roman" pitchFamily="16" charset="0"/>
              <a:buNone/>
              <a:defRPr sz="2000">
                <a:solidFill>
                  <a:srgbClr val="000000"/>
                </a:solidFill>
                <a:latin typeface="+mn-lt"/>
                <a:cs typeface="+mn-cs"/>
              </a:defRPr>
            </a:lvl7pPr>
            <a:lvl8pPr marL="3200400" indent="0" algn="ctr" defTabSz="449263" rtl="0" eaLnBrk="0" fontAlgn="base" hangingPunct="0">
              <a:spcBef>
                <a:spcPts val="500"/>
              </a:spcBef>
              <a:spcAft>
                <a:spcPct val="0"/>
              </a:spcAft>
              <a:buClr>
                <a:srgbClr val="000000"/>
              </a:buClr>
              <a:buSzPct val="100000"/>
              <a:buFont typeface="Times New Roman" pitchFamily="16" charset="0"/>
              <a:buNone/>
              <a:defRPr sz="2000">
                <a:solidFill>
                  <a:srgbClr val="000000"/>
                </a:solidFill>
                <a:latin typeface="+mn-lt"/>
                <a:cs typeface="+mn-cs"/>
              </a:defRPr>
            </a:lvl8pPr>
            <a:lvl9pPr marL="3657600" indent="0" algn="ctr" defTabSz="449263" rtl="0" eaLnBrk="0" fontAlgn="base" hangingPunct="0">
              <a:spcBef>
                <a:spcPts val="500"/>
              </a:spcBef>
              <a:spcAft>
                <a:spcPct val="0"/>
              </a:spcAft>
              <a:buClr>
                <a:srgbClr val="000000"/>
              </a:buClr>
              <a:buSzPct val="100000"/>
              <a:buFont typeface="Times New Roman" pitchFamily="16" charset="0"/>
              <a:buNone/>
              <a:defRPr sz="2000">
                <a:solidFill>
                  <a:srgbClr val="000000"/>
                </a:solidFill>
                <a:latin typeface="+mn-lt"/>
                <a:cs typeface="+mn-cs"/>
              </a:defRPr>
            </a:lvl9pPr>
          </a:lstStyle>
          <a:p>
            <a:pPr>
              <a:defRPr/>
            </a:pPr>
            <a:r>
              <a:rPr lang="fr-FR" sz="1100" kern="0" dirty="0" err="1" smtClean="0">
                <a:ln w="3175">
                  <a:solidFill>
                    <a:srgbClr val="CC99FF"/>
                  </a:solidFill>
                </a:ln>
                <a:solidFill>
                  <a:schemeClr val="accent6">
                    <a:lumMod val="40000"/>
                    <a:lumOff val="60000"/>
                  </a:schemeClr>
                </a:solidFill>
                <a:hlinkClick r:id="rId6"/>
              </a:rPr>
              <a:t>Video</a:t>
            </a:r>
            <a:r>
              <a:rPr lang="fr-FR" sz="1100" kern="0" dirty="0" smtClean="0">
                <a:ln w="3175">
                  <a:solidFill>
                    <a:srgbClr val="CC99FF"/>
                  </a:solidFill>
                </a:ln>
                <a:solidFill>
                  <a:schemeClr val="accent6">
                    <a:lumMod val="40000"/>
                    <a:lumOff val="60000"/>
                  </a:schemeClr>
                </a:solidFill>
                <a:hlinkClick r:id="rId6"/>
              </a:rPr>
              <a:t> : http://www.esst-inrs.fr/3rb/ressources/9_principes_prevention.swf</a:t>
            </a:r>
            <a:r>
              <a:rPr lang="fr-FR" sz="1100" kern="0" dirty="0" smtClean="0">
                <a:ln w="3175">
                  <a:solidFill>
                    <a:srgbClr val="CC99FF"/>
                  </a:solidFill>
                </a:ln>
                <a:solidFill>
                  <a:schemeClr val="accent6">
                    <a:lumMod val="40000"/>
                    <a:lumOff val="60000"/>
                  </a:schemeClr>
                </a:solidFill>
              </a:rPr>
              <a:t> </a:t>
            </a:r>
            <a:endParaRPr lang="fr-FR" sz="1100" kern="0" dirty="0">
              <a:ln w="3175">
                <a:solidFill>
                  <a:srgbClr val="CC99FF"/>
                </a:solidFill>
              </a:ln>
              <a:solidFill>
                <a:schemeClr val="accent6">
                  <a:lumMod val="40000"/>
                  <a:lumOff val="60000"/>
                </a:schemeClr>
              </a:solidFill>
            </a:endParaRPr>
          </a:p>
        </p:txBody>
      </p:sp>
      <p:sp>
        <p:nvSpPr>
          <p:cNvPr id="28"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516563"/>
            <a:ext cx="739775" cy="796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5"/>
          <p:cNvSpPr txBox="1">
            <a:spLocks noChangeArrowheads="1"/>
          </p:cNvSpPr>
          <p:nvPr/>
        </p:nvSpPr>
        <p:spPr bwMode="auto">
          <a:xfrm>
            <a:off x="2051050" y="434975"/>
            <a:ext cx="49688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2 : Evaluation des risques non évitables </a:t>
            </a:r>
          </a:p>
        </p:txBody>
      </p:sp>
      <p:pic>
        <p:nvPicPr>
          <p:cNvPr id="512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773238"/>
            <a:ext cx="8667750" cy="3209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5"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103144" y="5699581"/>
            <a:ext cx="4176464" cy="430887"/>
          </a:xfrm>
          <a:prstGeom prst="rect">
            <a:avLst/>
          </a:prstGeom>
          <a:noFill/>
        </p:spPr>
        <p:txBody>
          <a:bodyPr>
            <a:spAutoFit/>
          </a:bodyPr>
          <a:lstStyle/>
          <a:p>
            <a:pPr>
              <a:defRPr/>
            </a:pPr>
            <a:r>
              <a:rPr lang="fr-FR" sz="1100" dirty="0">
                <a:ln w="3175">
                  <a:solidFill>
                    <a:srgbClr val="CC99FF"/>
                  </a:solidFill>
                </a:ln>
                <a:solidFill>
                  <a:schemeClr val="tx1"/>
                </a:solidFill>
                <a:hlinkClick r:id="rId6"/>
              </a:rPr>
              <a:t>http://www.esst-inrs.fr/3rb/afftexte.php?p1=cotation_risque</a:t>
            </a:r>
            <a:endParaRPr lang="fr-FR" sz="1100" dirty="0">
              <a:ln w="3175">
                <a:solidFill>
                  <a:srgbClr val="CC99FF"/>
                </a:solidFill>
              </a:ln>
              <a:solidFill>
                <a:schemeClr val="tx1"/>
              </a:solidFill>
            </a:endParaRPr>
          </a:p>
          <a:p>
            <a:pPr>
              <a:defRPr/>
            </a:pPr>
            <a:endParaRPr lang="fr-FR" sz="1100" dirty="0">
              <a:ln w="3175">
                <a:solidFill>
                  <a:srgbClr val="CC99FF"/>
                </a:solidFill>
              </a:ln>
              <a:solidFill>
                <a:schemeClr val="tx1"/>
              </a:solidFill>
            </a:endParaRPr>
          </a:p>
        </p:txBody>
      </p:sp>
      <p:sp>
        <p:nvSpPr>
          <p:cNvPr id="8"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589588"/>
            <a:ext cx="673100" cy="723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7" name="Text Box 5"/>
          <p:cNvSpPr txBox="1">
            <a:spLocks noChangeArrowheads="1"/>
          </p:cNvSpPr>
          <p:nvPr/>
        </p:nvSpPr>
        <p:spPr bwMode="auto">
          <a:xfrm>
            <a:off x="2051050" y="434975"/>
            <a:ext cx="49688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2 : Evaluation des risques non évitables </a:t>
            </a:r>
          </a:p>
        </p:txBody>
      </p:sp>
      <p:pic>
        <p:nvPicPr>
          <p:cNvPr id="6148"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au 1"/>
          <p:cNvGraphicFramePr>
            <a:graphicFrameLocks noGrp="1"/>
          </p:cNvGraphicFramePr>
          <p:nvPr/>
        </p:nvGraphicFramePr>
        <p:xfrm>
          <a:off x="827088" y="1341438"/>
          <a:ext cx="7416799" cy="4198937"/>
        </p:xfrm>
        <a:graphic>
          <a:graphicData uri="http://schemas.openxmlformats.org/drawingml/2006/table">
            <a:tbl>
              <a:tblPr/>
              <a:tblGrid>
                <a:gridCol w="2966719"/>
                <a:gridCol w="1112520"/>
                <a:gridCol w="1112520"/>
                <a:gridCol w="1112520"/>
                <a:gridCol w="1112520"/>
              </a:tblGrid>
              <a:tr h="254156">
                <a:tc>
                  <a:txBody>
                    <a:bodyPr/>
                    <a:lstStyle/>
                    <a:p>
                      <a:pPr algn="ctr"/>
                      <a:endParaRPr lang="fr-FR" sz="1500" dirty="0"/>
                    </a:p>
                  </a:txBody>
                  <a:tcPr marL="12780" marR="12780" marT="12778" marB="12778" anchor="ctr">
                    <a:lnL>
                      <a:noFill/>
                    </a:lnL>
                    <a:lnR>
                      <a:noFill/>
                    </a:lnR>
                    <a:lnT>
                      <a:noFill/>
                    </a:lnT>
                    <a:lnB>
                      <a:noFill/>
                    </a:lnB>
                    <a:solidFill>
                      <a:srgbClr val="FFFFFF"/>
                    </a:solidFill>
                  </a:tcPr>
                </a:tc>
                <a:tc>
                  <a:txBody>
                    <a:bodyPr/>
                    <a:lstStyle/>
                    <a:p>
                      <a:pPr algn="ctr"/>
                      <a:r>
                        <a:rPr lang="fr-FR" sz="1500">
                          <a:effectLst/>
                        </a:rPr>
                        <a:t>Groupe 1</a:t>
                      </a:r>
                    </a:p>
                  </a:txBody>
                  <a:tcPr marL="12780" marR="12780" marT="12778" marB="12778" anchor="ctr">
                    <a:lnL>
                      <a:noFill/>
                    </a:lnL>
                    <a:lnR>
                      <a:noFill/>
                    </a:lnR>
                    <a:lnT>
                      <a:noFill/>
                    </a:lnT>
                    <a:lnB>
                      <a:noFill/>
                    </a:lnB>
                    <a:solidFill>
                      <a:srgbClr val="92D050"/>
                    </a:solidFill>
                  </a:tcPr>
                </a:tc>
                <a:tc>
                  <a:txBody>
                    <a:bodyPr/>
                    <a:lstStyle/>
                    <a:p>
                      <a:pPr algn="ctr"/>
                      <a:r>
                        <a:rPr lang="fr-FR" sz="1500">
                          <a:effectLst/>
                        </a:rPr>
                        <a:t>Groupe 2</a:t>
                      </a:r>
                    </a:p>
                  </a:txBody>
                  <a:tcPr marL="12780" marR="12780" marT="12778" marB="12778" anchor="ctr">
                    <a:lnL>
                      <a:noFill/>
                    </a:lnL>
                    <a:lnR>
                      <a:noFill/>
                    </a:lnR>
                    <a:lnT>
                      <a:noFill/>
                    </a:lnT>
                    <a:lnB>
                      <a:noFill/>
                    </a:lnB>
                    <a:solidFill>
                      <a:srgbClr val="FFC000"/>
                    </a:solidFill>
                  </a:tcPr>
                </a:tc>
                <a:tc>
                  <a:txBody>
                    <a:bodyPr/>
                    <a:lstStyle/>
                    <a:p>
                      <a:pPr algn="ctr"/>
                      <a:r>
                        <a:rPr lang="fr-FR" sz="1500">
                          <a:effectLst/>
                        </a:rPr>
                        <a:t>Groupe 3</a:t>
                      </a:r>
                    </a:p>
                  </a:txBody>
                  <a:tcPr marL="12780" marR="12780" marT="12778" marB="12778" anchor="ctr">
                    <a:lnL>
                      <a:noFill/>
                    </a:lnL>
                    <a:lnR>
                      <a:noFill/>
                    </a:lnR>
                    <a:lnT>
                      <a:noFill/>
                    </a:lnT>
                    <a:lnB>
                      <a:noFill/>
                    </a:lnB>
                    <a:solidFill>
                      <a:srgbClr val="F87A34"/>
                    </a:solidFill>
                  </a:tcPr>
                </a:tc>
                <a:tc>
                  <a:txBody>
                    <a:bodyPr/>
                    <a:lstStyle/>
                    <a:p>
                      <a:pPr algn="ctr"/>
                      <a:r>
                        <a:rPr lang="fr-FR" sz="1500">
                          <a:effectLst/>
                        </a:rPr>
                        <a:t>Groupe 4</a:t>
                      </a:r>
                    </a:p>
                  </a:txBody>
                  <a:tcPr marL="12780" marR="12780" marT="12778" marB="12778" anchor="ctr">
                    <a:lnL>
                      <a:noFill/>
                    </a:lnL>
                    <a:lnR>
                      <a:noFill/>
                    </a:lnR>
                    <a:lnT>
                      <a:noFill/>
                    </a:lnT>
                    <a:lnB>
                      <a:noFill/>
                    </a:lnB>
                    <a:solidFill>
                      <a:srgbClr val="FF0000"/>
                    </a:solidFill>
                  </a:tcPr>
                </a:tc>
              </a:tr>
              <a:tr h="654978">
                <a:tc>
                  <a:txBody>
                    <a:bodyPr/>
                    <a:lstStyle/>
                    <a:p>
                      <a:r>
                        <a:rPr lang="fr-FR" sz="1500" dirty="0"/>
                        <a:t>Possibilité de provoquer une maladie chez l’homme</a:t>
                      </a:r>
                    </a:p>
                  </a:txBody>
                  <a:tcPr marL="12780" marR="12780" marT="12778" marB="12778" anchor="ctr">
                    <a:lnL>
                      <a:noFill/>
                    </a:lnL>
                    <a:lnR>
                      <a:noFill/>
                    </a:lnR>
                    <a:lnT>
                      <a:noFill/>
                    </a:lnT>
                    <a:lnB>
                      <a:noFill/>
                    </a:lnB>
                    <a:solidFill>
                      <a:srgbClr val="F2F2F2"/>
                    </a:solidFill>
                  </a:tcPr>
                </a:tc>
                <a:tc>
                  <a:txBody>
                    <a:bodyPr/>
                    <a:lstStyle/>
                    <a:p>
                      <a:pPr algn="ctr"/>
                      <a:r>
                        <a:rPr lang="fr-FR" sz="1500" dirty="0"/>
                        <a:t>non</a:t>
                      </a:r>
                    </a:p>
                  </a:txBody>
                  <a:tcPr marL="12780" marR="12780" marT="12778" marB="12778" anchor="ctr">
                    <a:lnL>
                      <a:noFill/>
                    </a:lnL>
                    <a:lnR>
                      <a:noFill/>
                    </a:lnR>
                    <a:lnT>
                      <a:noFill/>
                    </a:lnT>
                    <a:lnB>
                      <a:noFill/>
                    </a:lnB>
                    <a:solidFill>
                      <a:srgbClr val="F2F2F2"/>
                    </a:solidFill>
                  </a:tcPr>
                </a:tc>
                <a:tc>
                  <a:txBody>
                    <a:bodyPr/>
                    <a:lstStyle/>
                    <a:p>
                      <a:pPr algn="ctr"/>
                      <a:r>
                        <a:rPr lang="fr-FR" sz="1500"/>
                        <a:t>oui</a:t>
                      </a:r>
                    </a:p>
                  </a:txBody>
                  <a:tcPr marL="12780" marR="12780" marT="12778" marB="12778" anchor="ctr">
                    <a:lnL>
                      <a:noFill/>
                    </a:lnL>
                    <a:lnR>
                      <a:noFill/>
                    </a:lnR>
                    <a:lnT>
                      <a:noFill/>
                    </a:lnT>
                    <a:lnB>
                      <a:noFill/>
                    </a:lnB>
                    <a:solidFill>
                      <a:srgbClr val="F2F2F2"/>
                    </a:solidFill>
                  </a:tcPr>
                </a:tc>
                <a:tc>
                  <a:txBody>
                    <a:bodyPr/>
                    <a:lstStyle/>
                    <a:p>
                      <a:pPr algn="ctr"/>
                      <a:r>
                        <a:rPr lang="fr-FR" sz="1500"/>
                        <a:t>grave</a:t>
                      </a:r>
                    </a:p>
                  </a:txBody>
                  <a:tcPr marL="12780" marR="12780" marT="12778" marB="12778" anchor="ctr">
                    <a:lnL>
                      <a:noFill/>
                    </a:lnL>
                    <a:lnR>
                      <a:noFill/>
                    </a:lnR>
                    <a:lnT>
                      <a:noFill/>
                    </a:lnT>
                    <a:lnB>
                      <a:noFill/>
                    </a:lnB>
                    <a:solidFill>
                      <a:srgbClr val="F2F2F2"/>
                    </a:solidFill>
                  </a:tcPr>
                </a:tc>
                <a:tc>
                  <a:txBody>
                    <a:bodyPr/>
                    <a:lstStyle/>
                    <a:p>
                      <a:pPr algn="ctr"/>
                      <a:r>
                        <a:rPr lang="fr-FR" sz="1500"/>
                        <a:t>grave</a:t>
                      </a:r>
                    </a:p>
                  </a:txBody>
                  <a:tcPr marL="12780" marR="12780" marT="12778" marB="12778" anchor="ctr">
                    <a:lnL>
                      <a:noFill/>
                    </a:lnL>
                    <a:lnR>
                      <a:noFill/>
                    </a:lnR>
                    <a:lnT>
                      <a:noFill/>
                    </a:lnT>
                    <a:lnB>
                      <a:noFill/>
                    </a:lnB>
                    <a:solidFill>
                      <a:srgbClr val="F2F2F2"/>
                    </a:solidFill>
                  </a:tcPr>
                </a:tc>
              </a:tr>
              <a:tr h="444449">
                <a:tc>
                  <a:txBody>
                    <a:bodyPr/>
                    <a:lstStyle/>
                    <a:p>
                      <a:r>
                        <a:rPr lang="fr-FR" sz="1500" dirty="0"/>
                        <a:t>Danger pour les travailleurs</a:t>
                      </a:r>
                    </a:p>
                  </a:txBody>
                  <a:tcPr marL="12780" marR="12780" marT="12778" marB="12778" anchor="ctr">
                    <a:lnL>
                      <a:noFill/>
                    </a:lnL>
                    <a:lnR>
                      <a:noFill/>
                    </a:lnR>
                    <a:lnT>
                      <a:noFill/>
                    </a:lnT>
                    <a:lnB>
                      <a:noFill/>
                    </a:lnB>
                    <a:solidFill>
                      <a:srgbClr val="BFBFBF"/>
                    </a:solidFill>
                  </a:tcPr>
                </a:tc>
                <a:tc>
                  <a:txBody>
                    <a:bodyPr/>
                    <a:lstStyle/>
                    <a:p>
                      <a:pPr algn="ctr"/>
                      <a:r>
                        <a:rPr lang="fr-FR" sz="1500" dirty="0"/>
                        <a:t>-</a:t>
                      </a:r>
                    </a:p>
                  </a:txBody>
                  <a:tcPr marL="12780" marR="12780" marT="12778" marB="12778" anchor="ctr">
                    <a:lnL>
                      <a:noFill/>
                    </a:lnL>
                    <a:lnR>
                      <a:noFill/>
                    </a:lnR>
                    <a:lnT>
                      <a:noFill/>
                    </a:lnT>
                    <a:lnB>
                      <a:noFill/>
                    </a:lnB>
                    <a:solidFill>
                      <a:srgbClr val="BFBFBF"/>
                    </a:solidFill>
                  </a:tcPr>
                </a:tc>
                <a:tc>
                  <a:txBody>
                    <a:bodyPr/>
                    <a:lstStyle/>
                    <a:p>
                      <a:pPr algn="ctr"/>
                      <a:r>
                        <a:rPr lang="fr-FR" sz="1500"/>
                        <a:t>oui</a:t>
                      </a:r>
                    </a:p>
                  </a:txBody>
                  <a:tcPr marL="12780" marR="12780" marT="12778" marB="12778" anchor="ctr">
                    <a:lnL>
                      <a:noFill/>
                    </a:lnL>
                    <a:lnR>
                      <a:noFill/>
                    </a:lnR>
                    <a:lnT>
                      <a:noFill/>
                    </a:lnT>
                    <a:lnB>
                      <a:noFill/>
                    </a:lnB>
                    <a:solidFill>
                      <a:srgbClr val="BFBFBF"/>
                    </a:solidFill>
                  </a:tcPr>
                </a:tc>
                <a:tc>
                  <a:txBody>
                    <a:bodyPr/>
                    <a:lstStyle/>
                    <a:p>
                      <a:pPr algn="ctr"/>
                      <a:r>
                        <a:rPr lang="fr-FR" sz="1500"/>
                        <a:t>sérieux</a:t>
                      </a:r>
                    </a:p>
                  </a:txBody>
                  <a:tcPr marL="12780" marR="12780" marT="12778" marB="12778" anchor="ctr">
                    <a:lnL>
                      <a:noFill/>
                    </a:lnL>
                    <a:lnR>
                      <a:noFill/>
                    </a:lnR>
                    <a:lnT>
                      <a:noFill/>
                    </a:lnT>
                    <a:lnB>
                      <a:noFill/>
                    </a:lnB>
                    <a:solidFill>
                      <a:srgbClr val="BFBFBF"/>
                    </a:solidFill>
                  </a:tcPr>
                </a:tc>
                <a:tc>
                  <a:txBody>
                    <a:bodyPr/>
                    <a:lstStyle/>
                    <a:p>
                      <a:pPr algn="ctr"/>
                      <a:r>
                        <a:rPr lang="fr-FR" sz="1500"/>
                        <a:t>sérieux</a:t>
                      </a:r>
                    </a:p>
                  </a:txBody>
                  <a:tcPr marL="12780" marR="12780" marT="12778" marB="12778" anchor="ctr">
                    <a:lnL>
                      <a:noFill/>
                    </a:lnL>
                    <a:lnR>
                      <a:noFill/>
                    </a:lnR>
                    <a:lnT>
                      <a:noFill/>
                    </a:lnT>
                    <a:lnB>
                      <a:noFill/>
                    </a:lnB>
                    <a:solidFill>
                      <a:srgbClr val="BFBFBF"/>
                    </a:solidFill>
                  </a:tcPr>
                </a:tc>
              </a:tr>
              <a:tr h="482756">
                <a:tc>
                  <a:txBody>
                    <a:bodyPr/>
                    <a:lstStyle/>
                    <a:p>
                      <a:r>
                        <a:rPr lang="fr-FR" sz="1500"/>
                        <a:t>Propagation dans la collectivité</a:t>
                      </a:r>
                    </a:p>
                  </a:txBody>
                  <a:tcPr marL="12780" marR="12780" marT="12778" marB="12778" anchor="ctr">
                    <a:lnL>
                      <a:noFill/>
                    </a:lnL>
                    <a:lnR>
                      <a:noFill/>
                    </a:lnR>
                    <a:lnT>
                      <a:noFill/>
                    </a:lnT>
                    <a:lnB>
                      <a:noFill/>
                    </a:lnB>
                    <a:solidFill>
                      <a:srgbClr val="F2F2F2"/>
                    </a:solidFill>
                  </a:tcPr>
                </a:tc>
                <a:tc>
                  <a:txBody>
                    <a:bodyPr/>
                    <a:lstStyle/>
                    <a:p>
                      <a:pPr algn="ctr"/>
                      <a:r>
                        <a:rPr lang="fr-FR" sz="1500" dirty="0"/>
                        <a:t>-</a:t>
                      </a:r>
                    </a:p>
                  </a:txBody>
                  <a:tcPr marL="12780" marR="12780" marT="12778" marB="12778" anchor="ctr">
                    <a:lnL>
                      <a:noFill/>
                    </a:lnL>
                    <a:lnR>
                      <a:noFill/>
                    </a:lnR>
                    <a:lnT>
                      <a:noFill/>
                    </a:lnT>
                    <a:lnB>
                      <a:noFill/>
                    </a:lnB>
                    <a:solidFill>
                      <a:srgbClr val="F2F2F2"/>
                    </a:solidFill>
                  </a:tcPr>
                </a:tc>
                <a:tc>
                  <a:txBody>
                    <a:bodyPr/>
                    <a:lstStyle/>
                    <a:p>
                      <a:pPr algn="ctr"/>
                      <a:r>
                        <a:rPr lang="fr-FR" sz="1500"/>
                        <a:t>peu probable</a:t>
                      </a:r>
                    </a:p>
                  </a:txBody>
                  <a:tcPr marL="12780" marR="12780" marT="12778" marB="12778" anchor="ctr">
                    <a:lnL>
                      <a:noFill/>
                    </a:lnL>
                    <a:lnR>
                      <a:noFill/>
                    </a:lnR>
                    <a:lnT>
                      <a:noFill/>
                    </a:lnT>
                    <a:lnB>
                      <a:noFill/>
                    </a:lnB>
                    <a:solidFill>
                      <a:srgbClr val="F2F2F2"/>
                    </a:solidFill>
                  </a:tcPr>
                </a:tc>
                <a:tc>
                  <a:txBody>
                    <a:bodyPr/>
                    <a:lstStyle/>
                    <a:p>
                      <a:pPr algn="ctr"/>
                      <a:r>
                        <a:rPr lang="fr-FR" sz="1500"/>
                        <a:t>possible</a:t>
                      </a:r>
                    </a:p>
                  </a:txBody>
                  <a:tcPr marL="12780" marR="12780" marT="12778" marB="12778" anchor="ctr">
                    <a:lnL>
                      <a:noFill/>
                    </a:lnL>
                    <a:lnR>
                      <a:noFill/>
                    </a:lnR>
                    <a:lnT>
                      <a:noFill/>
                    </a:lnT>
                    <a:lnB>
                      <a:noFill/>
                    </a:lnB>
                    <a:solidFill>
                      <a:srgbClr val="F2F2F2"/>
                    </a:solidFill>
                  </a:tcPr>
                </a:tc>
                <a:tc>
                  <a:txBody>
                    <a:bodyPr/>
                    <a:lstStyle/>
                    <a:p>
                      <a:pPr algn="ctr"/>
                      <a:r>
                        <a:rPr lang="fr-FR" sz="1500" dirty="0"/>
                        <a:t>élevée</a:t>
                      </a:r>
                    </a:p>
                  </a:txBody>
                  <a:tcPr marL="12780" marR="12780" marT="12778" marB="12778" anchor="ctr">
                    <a:lnL>
                      <a:noFill/>
                    </a:lnL>
                    <a:lnR>
                      <a:noFill/>
                    </a:lnR>
                    <a:lnT>
                      <a:noFill/>
                    </a:lnT>
                    <a:lnB>
                      <a:noFill/>
                    </a:lnB>
                    <a:solidFill>
                      <a:srgbClr val="F2F2F2"/>
                    </a:solidFill>
                  </a:tcPr>
                </a:tc>
              </a:tr>
              <a:tr h="654978">
                <a:tc>
                  <a:txBody>
                    <a:bodyPr/>
                    <a:lstStyle/>
                    <a:p>
                      <a:r>
                        <a:rPr lang="fr-FR" sz="1500" dirty="0"/>
                        <a:t>Existence d’une prophylaxie ou d’un traitement efficace</a:t>
                      </a:r>
                    </a:p>
                  </a:txBody>
                  <a:tcPr marL="12780" marR="12780" marT="12778" marB="12778" anchor="ctr">
                    <a:lnL>
                      <a:noFill/>
                    </a:lnL>
                    <a:lnR>
                      <a:noFill/>
                    </a:lnR>
                    <a:lnT>
                      <a:noFill/>
                    </a:lnT>
                    <a:lnB>
                      <a:noFill/>
                    </a:lnB>
                    <a:solidFill>
                      <a:srgbClr val="BFBFBF"/>
                    </a:solidFill>
                  </a:tcPr>
                </a:tc>
                <a:tc>
                  <a:txBody>
                    <a:bodyPr/>
                    <a:lstStyle/>
                    <a:p>
                      <a:pPr algn="ctr"/>
                      <a:r>
                        <a:rPr lang="fr-FR" sz="1500"/>
                        <a:t>-</a:t>
                      </a:r>
                    </a:p>
                  </a:txBody>
                  <a:tcPr marL="12780" marR="12780" marT="12778" marB="12778" anchor="ctr">
                    <a:lnL>
                      <a:noFill/>
                    </a:lnL>
                    <a:lnR>
                      <a:noFill/>
                    </a:lnR>
                    <a:lnT>
                      <a:noFill/>
                    </a:lnT>
                    <a:lnB>
                      <a:noFill/>
                    </a:lnB>
                    <a:solidFill>
                      <a:srgbClr val="BFBFBF"/>
                    </a:solidFill>
                  </a:tcPr>
                </a:tc>
                <a:tc>
                  <a:txBody>
                    <a:bodyPr/>
                    <a:lstStyle/>
                    <a:p>
                      <a:pPr algn="ctr"/>
                      <a:r>
                        <a:rPr lang="fr-FR" sz="1500"/>
                        <a:t>oui</a:t>
                      </a:r>
                    </a:p>
                  </a:txBody>
                  <a:tcPr marL="12780" marR="12780" marT="12778" marB="12778" anchor="ctr">
                    <a:lnL>
                      <a:noFill/>
                    </a:lnL>
                    <a:lnR>
                      <a:noFill/>
                    </a:lnR>
                    <a:lnT>
                      <a:noFill/>
                    </a:lnT>
                    <a:lnB>
                      <a:noFill/>
                    </a:lnB>
                    <a:solidFill>
                      <a:srgbClr val="BFBFBF"/>
                    </a:solidFill>
                  </a:tcPr>
                </a:tc>
                <a:tc>
                  <a:txBody>
                    <a:bodyPr/>
                    <a:lstStyle/>
                    <a:p>
                      <a:pPr algn="ctr"/>
                      <a:r>
                        <a:rPr lang="fr-FR" sz="1500" dirty="0"/>
                        <a:t>oui</a:t>
                      </a:r>
                    </a:p>
                  </a:txBody>
                  <a:tcPr marL="12780" marR="12780" marT="12778" marB="12778" anchor="ctr">
                    <a:lnL>
                      <a:noFill/>
                    </a:lnL>
                    <a:lnR>
                      <a:noFill/>
                    </a:lnR>
                    <a:lnT>
                      <a:noFill/>
                    </a:lnT>
                    <a:lnB>
                      <a:noFill/>
                    </a:lnB>
                    <a:solidFill>
                      <a:srgbClr val="BFBFBF"/>
                    </a:solidFill>
                  </a:tcPr>
                </a:tc>
                <a:tc>
                  <a:txBody>
                    <a:bodyPr/>
                    <a:lstStyle/>
                    <a:p>
                      <a:pPr algn="ctr"/>
                      <a:r>
                        <a:rPr lang="fr-FR" sz="1500"/>
                        <a:t>non</a:t>
                      </a:r>
                    </a:p>
                  </a:txBody>
                  <a:tcPr marL="12780" marR="12780" marT="12778" marB="12778" anchor="ctr">
                    <a:lnL>
                      <a:noFill/>
                    </a:lnL>
                    <a:lnR>
                      <a:noFill/>
                    </a:lnR>
                    <a:lnT>
                      <a:noFill/>
                    </a:lnT>
                    <a:lnB>
                      <a:noFill/>
                    </a:lnB>
                    <a:solidFill>
                      <a:srgbClr val="BFBFBF"/>
                    </a:solidFill>
                  </a:tcPr>
                </a:tc>
              </a:tr>
              <a:tr h="1707620">
                <a:tc>
                  <a:txBody>
                    <a:bodyPr/>
                    <a:lstStyle/>
                    <a:p>
                      <a:r>
                        <a:rPr lang="fr-FR" sz="1500" dirty="0"/>
                        <a:t>Exemples</a:t>
                      </a:r>
                    </a:p>
                  </a:txBody>
                  <a:tcPr marL="12780" marR="12780" marT="12778" marB="12778" anchor="ctr">
                    <a:lnL>
                      <a:noFill/>
                    </a:lnL>
                    <a:lnR>
                      <a:noFill/>
                    </a:lnR>
                    <a:lnT>
                      <a:noFill/>
                    </a:lnT>
                    <a:lnB>
                      <a:noFill/>
                    </a:lnB>
                    <a:solidFill>
                      <a:srgbClr val="F2F2F2"/>
                    </a:solidFill>
                  </a:tcPr>
                </a:tc>
                <a:tc>
                  <a:txBody>
                    <a:bodyPr/>
                    <a:lstStyle/>
                    <a:p>
                      <a:pPr algn="ctr"/>
                      <a:r>
                        <a:rPr lang="fr-FR" sz="1200" dirty="0"/>
                        <a:t>pas de liste réglementaire</a:t>
                      </a:r>
                    </a:p>
                  </a:txBody>
                  <a:tcPr marL="12780" marR="12780" marT="12778" marB="12778" anchor="ctr">
                    <a:lnL>
                      <a:noFill/>
                    </a:lnL>
                    <a:lnR>
                      <a:noFill/>
                    </a:lnR>
                    <a:lnT>
                      <a:noFill/>
                    </a:lnT>
                    <a:lnB>
                      <a:noFill/>
                    </a:lnB>
                    <a:solidFill>
                      <a:srgbClr val="F2F2F2"/>
                    </a:solidFill>
                  </a:tcPr>
                </a:tc>
                <a:tc>
                  <a:txBody>
                    <a:bodyPr/>
                    <a:lstStyle/>
                    <a:p>
                      <a:pPr algn="ctr"/>
                      <a:r>
                        <a:rPr lang="it-IT" sz="1200" i="1" dirty="0"/>
                        <a:t>C. tetani</a:t>
                      </a:r>
                      <a:r>
                        <a:rPr lang="it-IT" sz="1200" dirty="0"/>
                        <a:t/>
                      </a:r>
                      <a:br>
                        <a:rPr lang="it-IT" sz="1200" dirty="0"/>
                      </a:br>
                      <a:r>
                        <a:rPr lang="it-IT" sz="1200" dirty="0"/>
                        <a:t>EBV</a:t>
                      </a:r>
                      <a:br>
                        <a:rPr lang="it-IT" sz="1200" dirty="0"/>
                      </a:br>
                      <a:r>
                        <a:rPr lang="it-IT" sz="1200" i="1" dirty="0"/>
                        <a:t>C. albicans</a:t>
                      </a:r>
                      <a:r>
                        <a:rPr lang="it-IT" sz="1200" dirty="0"/>
                        <a:t/>
                      </a:r>
                      <a:br>
                        <a:rPr lang="it-IT" sz="1200" dirty="0"/>
                      </a:br>
                      <a:r>
                        <a:rPr lang="it-IT" sz="1200" i="1" dirty="0"/>
                        <a:t>T. saginata</a:t>
                      </a:r>
                      <a:endParaRPr lang="it-IT" sz="1200" dirty="0"/>
                    </a:p>
                  </a:txBody>
                  <a:tcPr marL="12780" marR="12780" marT="12778" marB="12778" anchor="ctr">
                    <a:lnL>
                      <a:noFill/>
                    </a:lnL>
                    <a:lnR>
                      <a:noFill/>
                    </a:lnR>
                    <a:lnT>
                      <a:noFill/>
                    </a:lnT>
                    <a:lnB>
                      <a:noFill/>
                    </a:lnB>
                    <a:solidFill>
                      <a:srgbClr val="F2F2F2"/>
                    </a:solidFill>
                  </a:tcPr>
                </a:tc>
                <a:tc>
                  <a:txBody>
                    <a:bodyPr/>
                    <a:lstStyle/>
                    <a:p>
                      <a:pPr algn="ctr"/>
                      <a:r>
                        <a:rPr lang="pt-BR" sz="1200" i="1" dirty="0"/>
                        <a:t>M. tuberculosis</a:t>
                      </a:r>
                      <a:r>
                        <a:rPr lang="pt-BR" sz="1200" dirty="0"/>
                        <a:t/>
                      </a:r>
                      <a:br>
                        <a:rPr lang="pt-BR" sz="1200" dirty="0"/>
                      </a:br>
                      <a:r>
                        <a:rPr lang="pt-BR" sz="1200" dirty="0"/>
                        <a:t>VHC </a:t>
                      </a:r>
                      <a:br>
                        <a:rPr lang="pt-BR" sz="1200" dirty="0"/>
                      </a:br>
                      <a:r>
                        <a:rPr lang="pt-BR" sz="1200" i="1" dirty="0"/>
                        <a:t>C. imitis</a:t>
                      </a:r>
                      <a:r>
                        <a:rPr lang="pt-BR" sz="1200" dirty="0"/>
                        <a:t/>
                      </a:r>
                      <a:br>
                        <a:rPr lang="pt-BR" sz="1200" dirty="0"/>
                      </a:br>
                      <a:r>
                        <a:rPr lang="pt-BR" sz="1200" i="1" dirty="0"/>
                        <a:t>P. falciparum</a:t>
                      </a:r>
                      <a:endParaRPr lang="pt-BR" sz="1200" dirty="0"/>
                    </a:p>
                  </a:txBody>
                  <a:tcPr marL="12780" marR="12780" marT="12778" marB="12778" anchor="ctr">
                    <a:lnL>
                      <a:noFill/>
                    </a:lnL>
                    <a:lnR>
                      <a:noFill/>
                    </a:lnR>
                    <a:lnT>
                      <a:noFill/>
                    </a:lnT>
                    <a:lnB>
                      <a:noFill/>
                    </a:lnB>
                    <a:solidFill>
                      <a:srgbClr val="F2F2F2"/>
                    </a:solidFill>
                  </a:tcPr>
                </a:tc>
                <a:tc>
                  <a:txBody>
                    <a:bodyPr/>
                    <a:lstStyle/>
                    <a:p>
                      <a:pPr algn="ctr"/>
                      <a:r>
                        <a:rPr lang="fr-FR" sz="1200" dirty="0"/>
                        <a:t>virus Ebola</a:t>
                      </a:r>
                      <a:br>
                        <a:rPr lang="fr-FR" sz="1200" dirty="0"/>
                      </a:br>
                      <a:r>
                        <a:rPr lang="fr-FR" sz="1200" dirty="0"/>
                        <a:t>virus de la variole</a:t>
                      </a:r>
                    </a:p>
                  </a:txBody>
                  <a:tcPr marL="12780" marR="12780" marT="12778" marB="12778" anchor="ctr">
                    <a:lnL>
                      <a:noFill/>
                    </a:lnL>
                    <a:lnR>
                      <a:noFill/>
                    </a:lnR>
                    <a:lnT>
                      <a:noFill/>
                    </a:lnT>
                    <a:lnB>
                      <a:noFill/>
                    </a:lnB>
                    <a:solidFill>
                      <a:srgbClr val="F2F2F2"/>
                    </a:solidFill>
                  </a:tcPr>
                </a:tc>
              </a:tr>
            </a:tbl>
          </a:graphicData>
        </a:graphic>
      </p:graphicFrame>
      <p:sp>
        <p:nvSpPr>
          <p:cNvPr id="9" name="Rectangle 8"/>
          <p:cNvSpPr/>
          <p:nvPr/>
        </p:nvSpPr>
        <p:spPr bwMode="auto">
          <a:xfrm>
            <a:off x="3779838" y="1628775"/>
            <a:ext cx="4464050" cy="3960813"/>
          </a:xfrm>
          <a:prstGeom prst="rect">
            <a:avLst/>
          </a:prstGeom>
          <a:solidFill>
            <a:schemeClr val="accent3">
              <a:lumMod val="95000"/>
            </a:schemeClr>
          </a:solidFill>
          <a:ln w="9525" cap="flat" cmpd="sng" algn="ctr">
            <a:solidFill>
              <a:schemeClr val="accent3">
                <a:lumMod val="95000"/>
              </a:schemeClr>
            </a:solidFill>
            <a:prstDash val="solid"/>
            <a:round/>
            <a:headEnd type="none" w="med" len="med"/>
            <a:tailEnd type="none" w="med" len="med"/>
          </a:ln>
          <a:effectLst/>
          <a:extLst/>
        </p:spPr>
        <p:txBody>
          <a:bodyPr/>
          <a:lstStyle/>
          <a:p>
            <a:pPr>
              <a:buClr>
                <a:srgbClr val="000000"/>
              </a:buClr>
              <a:buSzPct val="100000"/>
              <a:buFont typeface="Times New Roman" pitchFamily="16" charset="0"/>
              <a:buNone/>
              <a:defRPr/>
            </a:pPr>
            <a:endParaRPr lang="fr-FR"/>
          </a:p>
        </p:txBody>
      </p:sp>
      <p:sp>
        <p:nvSpPr>
          <p:cNvPr id="10" name="Rectangle 9"/>
          <p:cNvSpPr/>
          <p:nvPr/>
        </p:nvSpPr>
        <p:spPr bwMode="auto">
          <a:xfrm>
            <a:off x="4932363" y="1628775"/>
            <a:ext cx="3311525" cy="3887788"/>
          </a:xfrm>
          <a:prstGeom prst="rect">
            <a:avLst/>
          </a:prstGeom>
          <a:solidFill>
            <a:schemeClr val="accent3">
              <a:lumMod val="95000"/>
            </a:schemeClr>
          </a:solidFill>
          <a:ln w="9525" cap="flat" cmpd="sng" algn="ctr">
            <a:solidFill>
              <a:schemeClr val="accent3">
                <a:lumMod val="95000"/>
              </a:schemeClr>
            </a:solidFill>
            <a:prstDash val="solid"/>
            <a:round/>
            <a:headEnd type="none" w="med" len="med"/>
            <a:tailEnd type="none" w="med" len="med"/>
          </a:ln>
          <a:effectLst/>
          <a:extLst/>
        </p:spPr>
        <p:txBody>
          <a:bodyPr/>
          <a:lstStyle/>
          <a:p>
            <a:pPr>
              <a:buClr>
                <a:srgbClr val="000000"/>
              </a:buClr>
              <a:buSzPct val="100000"/>
              <a:buFont typeface="Times New Roman" pitchFamily="16" charset="0"/>
              <a:buNone/>
              <a:defRPr/>
            </a:pPr>
            <a:endParaRPr lang="fr-FR"/>
          </a:p>
        </p:txBody>
      </p:sp>
      <p:sp>
        <p:nvSpPr>
          <p:cNvPr id="11" name="Rectangle 10"/>
          <p:cNvSpPr/>
          <p:nvPr/>
        </p:nvSpPr>
        <p:spPr bwMode="auto">
          <a:xfrm>
            <a:off x="6011863" y="1628775"/>
            <a:ext cx="2160587" cy="3887788"/>
          </a:xfrm>
          <a:prstGeom prst="rect">
            <a:avLst/>
          </a:prstGeom>
          <a:solidFill>
            <a:schemeClr val="accent3">
              <a:lumMod val="95000"/>
            </a:schemeClr>
          </a:solidFill>
          <a:ln w="9525" cap="flat" cmpd="sng" algn="ctr">
            <a:solidFill>
              <a:schemeClr val="accent3">
                <a:lumMod val="95000"/>
              </a:schemeClr>
            </a:solidFill>
            <a:prstDash val="solid"/>
            <a:round/>
            <a:headEnd type="none" w="med" len="med"/>
            <a:tailEnd type="none" w="med" len="med"/>
          </a:ln>
          <a:effectLst/>
          <a:extLst/>
        </p:spPr>
        <p:txBody>
          <a:bodyPr/>
          <a:lstStyle/>
          <a:p>
            <a:pPr>
              <a:buClr>
                <a:srgbClr val="000000"/>
              </a:buClr>
              <a:buSzPct val="100000"/>
              <a:buFont typeface="Times New Roman" pitchFamily="16" charset="0"/>
              <a:buNone/>
              <a:defRPr/>
            </a:pPr>
            <a:endParaRPr lang="fr-FR"/>
          </a:p>
        </p:txBody>
      </p:sp>
      <p:sp>
        <p:nvSpPr>
          <p:cNvPr id="12" name="Rectangle 11"/>
          <p:cNvSpPr/>
          <p:nvPr/>
        </p:nvSpPr>
        <p:spPr bwMode="auto">
          <a:xfrm>
            <a:off x="7092950" y="1628775"/>
            <a:ext cx="1150938" cy="3887788"/>
          </a:xfrm>
          <a:prstGeom prst="rect">
            <a:avLst/>
          </a:prstGeom>
          <a:solidFill>
            <a:schemeClr val="accent3">
              <a:lumMod val="95000"/>
            </a:schemeClr>
          </a:solidFill>
          <a:ln w="9525" cap="flat" cmpd="sng" algn="ctr">
            <a:solidFill>
              <a:schemeClr val="accent3">
                <a:lumMod val="95000"/>
              </a:schemeClr>
            </a:solidFill>
            <a:prstDash val="solid"/>
            <a:round/>
            <a:headEnd type="none" w="med" len="med"/>
            <a:tailEnd type="none" w="med" len="med"/>
          </a:ln>
          <a:effectLst/>
          <a:extLst/>
        </p:spPr>
        <p:txBody>
          <a:bodyPr/>
          <a:lstStyle/>
          <a:p>
            <a:pPr>
              <a:buClr>
                <a:srgbClr val="000000"/>
              </a:buClr>
              <a:buSzPct val="100000"/>
              <a:buFont typeface="Times New Roman" pitchFamily="16" charset="0"/>
              <a:buNone/>
              <a:defRPr/>
            </a:pPr>
            <a:endParaRPr lang="fr-FR"/>
          </a:p>
        </p:txBody>
      </p:sp>
      <p:sp>
        <p:nvSpPr>
          <p:cNvPr id="4" name="ZoneTexte 3"/>
          <p:cNvSpPr txBox="1"/>
          <p:nvPr/>
        </p:nvSpPr>
        <p:spPr>
          <a:xfrm>
            <a:off x="1610568" y="5644507"/>
            <a:ext cx="4536504" cy="769441"/>
          </a:xfrm>
          <a:prstGeom prst="rect">
            <a:avLst/>
          </a:prstGeom>
          <a:noFill/>
        </p:spPr>
        <p:txBody>
          <a:bodyPr>
            <a:spAutoFit/>
          </a:bodyPr>
          <a:lstStyle/>
          <a:p>
            <a:pPr>
              <a:defRPr/>
            </a:pPr>
            <a:r>
              <a:rPr lang="fr-FR" sz="1100" dirty="0">
                <a:ln w="3175">
                  <a:solidFill>
                    <a:srgbClr val="CC99FF"/>
                  </a:solidFill>
                </a:ln>
                <a:solidFill>
                  <a:schemeClr val="tx1"/>
                </a:solidFill>
                <a:hlinkClick r:id="rId5"/>
              </a:rPr>
              <a:t>http://www.esst-inrs.fr/3rb/afftexte.php?p1=arrete_du_18_juillet_1994</a:t>
            </a:r>
            <a:r>
              <a:rPr lang="fr-FR" sz="1100" dirty="0">
                <a:ln w="3175">
                  <a:solidFill>
                    <a:srgbClr val="CC99FF"/>
                  </a:solidFill>
                </a:ln>
                <a:solidFill>
                  <a:schemeClr val="tx1"/>
                </a:solidFill>
              </a:rPr>
              <a:t> </a:t>
            </a:r>
          </a:p>
          <a:p>
            <a:pPr>
              <a:defRPr/>
            </a:pPr>
            <a:r>
              <a:rPr lang="fr-FR" sz="1100" dirty="0">
                <a:ln w="3175">
                  <a:solidFill>
                    <a:srgbClr val="CC99FF"/>
                  </a:solidFill>
                </a:ln>
                <a:solidFill>
                  <a:schemeClr val="tx1"/>
                </a:solidFill>
                <a:hlinkClick r:id="rId6"/>
              </a:rPr>
              <a:t>http://www.esst-inrs.fr/3rb/afftexte.php?p1=bases_maladies</a:t>
            </a:r>
            <a:endParaRPr lang="fr-FR" sz="1100" dirty="0">
              <a:ln w="3175">
                <a:solidFill>
                  <a:srgbClr val="CC99FF"/>
                </a:solidFill>
              </a:ln>
              <a:solidFill>
                <a:schemeClr val="tx1"/>
              </a:solidFill>
            </a:endParaRPr>
          </a:p>
          <a:p>
            <a:pPr>
              <a:defRPr/>
            </a:pPr>
            <a:r>
              <a:rPr lang="fr-FR" sz="1100" dirty="0">
                <a:ln w="3175">
                  <a:solidFill>
                    <a:srgbClr val="CC99FF"/>
                  </a:solidFill>
                </a:ln>
                <a:solidFill>
                  <a:schemeClr val="tx1"/>
                </a:solidFill>
                <a:hlinkClick r:id="rId7"/>
              </a:rPr>
              <a:t>http://www.esst-inrs.fr/3rb/afftexte.php?p1=bases_agents</a:t>
            </a:r>
            <a:endParaRPr lang="fr-FR" sz="1100" dirty="0">
              <a:ln w="3175">
                <a:solidFill>
                  <a:srgbClr val="CC99FF"/>
                </a:solidFill>
              </a:ln>
              <a:solidFill>
                <a:schemeClr val="tx1"/>
              </a:solidFill>
            </a:endParaRPr>
          </a:p>
          <a:p>
            <a:pPr>
              <a:defRPr/>
            </a:pPr>
            <a:endParaRPr lang="fr-FR" sz="1100" dirty="0">
              <a:ln w="3175">
                <a:solidFill>
                  <a:srgbClr val="CC99FF"/>
                </a:solidFill>
              </a:ln>
              <a:solidFill>
                <a:schemeClr val="bg2">
                  <a:lumMod val="40000"/>
                  <a:lumOff val="60000"/>
                </a:schemeClr>
              </a:solidFill>
            </a:endParaRPr>
          </a:p>
        </p:txBody>
      </p:sp>
      <p:sp>
        <p:nvSpPr>
          <p:cNvPr id="6185"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a:latin typeface="Chiller" pitchFamily="82" charset="0"/>
              </a:rPr>
              <a:t>Année 2016/2017</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0" nodeType="clickEffect">
                                  <p:stCondLst>
                                    <p:cond delay="0"/>
                                  </p:stCondLst>
                                  <p:childTnLst>
                                    <p:anim calcmode="lin" valueType="num">
                                      <p:cBhvr additive="base">
                                        <p:cTn id="11" dur="500"/>
                                        <p:tgtEl>
                                          <p:spTgt spid="10"/>
                                        </p:tgtEl>
                                        <p:attrNameLst>
                                          <p:attrName>ppt_x</p:attrName>
                                        </p:attrNameLst>
                                      </p:cBhvr>
                                      <p:tavLst>
                                        <p:tav tm="0">
                                          <p:val>
                                            <p:strVal val="ppt_x"/>
                                          </p:val>
                                        </p:tav>
                                        <p:tav tm="100000">
                                          <p:val>
                                            <p:strVal val="ppt_x"/>
                                          </p:val>
                                        </p:tav>
                                      </p:tavLst>
                                    </p:anim>
                                    <p:anim calcmode="lin" valueType="num">
                                      <p:cBhvr additive="base">
                                        <p:cTn id="12" dur="500"/>
                                        <p:tgtEl>
                                          <p:spTgt spid="10"/>
                                        </p:tgtEl>
                                        <p:attrNameLst>
                                          <p:attrName>ppt_y</p:attrName>
                                        </p:attrNameLst>
                                      </p:cBhvr>
                                      <p:tavLst>
                                        <p:tav tm="0">
                                          <p:val>
                                            <p:strVal val="ppt_y"/>
                                          </p:val>
                                        </p:tav>
                                        <p:tav tm="100000">
                                          <p:val>
                                            <p:strVal val="1+ppt_h/2"/>
                                          </p:val>
                                        </p:tav>
                                      </p:tavLst>
                                    </p:anim>
                                    <p:set>
                                      <p:cBhvr>
                                        <p:cTn id="13" dur="1" fill="hold">
                                          <p:stCondLst>
                                            <p:cond delay="499"/>
                                          </p:stCondLst>
                                        </p:cTn>
                                        <p:tgtEl>
                                          <p:spTgt spid="1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xit" presetSubtype="4" fill="hold" grpId="0" nodeType="clickEffect">
                                  <p:stCondLst>
                                    <p:cond delay="0"/>
                                  </p:stCondLst>
                                  <p:childTnLst>
                                    <p:anim calcmode="lin" valueType="num">
                                      <p:cBhvr additive="base">
                                        <p:cTn id="17" dur="500"/>
                                        <p:tgtEl>
                                          <p:spTgt spid="11"/>
                                        </p:tgtEl>
                                        <p:attrNameLst>
                                          <p:attrName>ppt_x</p:attrName>
                                        </p:attrNameLst>
                                      </p:cBhvr>
                                      <p:tavLst>
                                        <p:tav tm="0">
                                          <p:val>
                                            <p:strVal val="ppt_x"/>
                                          </p:val>
                                        </p:tav>
                                        <p:tav tm="100000">
                                          <p:val>
                                            <p:strVal val="ppt_x"/>
                                          </p:val>
                                        </p:tav>
                                      </p:tavLst>
                                    </p:anim>
                                    <p:anim calcmode="lin" valueType="num">
                                      <p:cBhvr additive="base">
                                        <p:cTn id="18" dur="500"/>
                                        <p:tgtEl>
                                          <p:spTgt spid="11"/>
                                        </p:tgtEl>
                                        <p:attrNameLst>
                                          <p:attrName>ppt_y</p:attrName>
                                        </p:attrNameLst>
                                      </p:cBhvr>
                                      <p:tavLst>
                                        <p:tav tm="0">
                                          <p:val>
                                            <p:strVal val="ppt_y"/>
                                          </p:val>
                                        </p:tav>
                                        <p:tav tm="100000">
                                          <p:val>
                                            <p:strVal val="1+ppt_h/2"/>
                                          </p:val>
                                        </p:tav>
                                      </p:tavLst>
                                    </p:anim>
                                    <p:set>
                                      <p:cBhvr>
                                        <p:cTn id="19" dur="1" fill="hold">
                                          <p:stCondLst>
                                            <p:cond delay="499"/>
                                          </p:stCondLst>
                                        </p:cTn>
                                        <p:tgtEl>
                                          <p:spTgt spid="11"/>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xit" presetSubtype="4" fill="hold" grpId="0" nodeType="clickEffect">
                                  <p:stCondLst>
                                    <p:cond delay="0"/>
                                  </p:stCondLst>
                                  <p:childTnLst>
                                    <p:anim calcmode="lin" valueType="num">
                                      <p:cBhvr additive="base">
                                        <p:cTn id="23" dur="500"/>
                                        <p:tgtEl>
                                          <p:spTgt spid="12"/>
                                        </p:tgtEl>
                                        <p:attrNameLst>
                                          <p:attrName>ppt_x</p:attrName>
                                        </p:attrNameLst>
                                      </p:cBhvr>
                                      <p:tavLst>
                                        <p:tav tm="0">
                                          <p:val>
                                            <p:strVal val="ppt_x"/>
                                          </p:val>
                                        </p:tav>
                                        <p:tav tm="100000">
                                          <p:val>
                                            <p:strVal val="ppt_x"/>
                                          </p:val>
                                        </p:tav>
                                      </p:tavLst>
                                    </p:anim>
                                    <p:anim calcmode="lin" valueType="num">
                                      <p:cBhvr additive="base">
                                        <p:cTn id="24" dur="500"/>
                                        <p:tgtEl>
                                          <p:spTgt spid="12"/>
                                        </p:tgtEl>
                                        <p:attrNameLst>
                                          <p:attrName>ppt_y</p:attrName>
                                        </p:attrNameLst>
                                      </p:cBhvr>
                                      <p:tavLst>
                                        <p:tav tm="0">
                                          <p:val>
                                            <p:strVal val="ppt_y"/>
                                          </p:val>
                                        </p:tav>
                                        <p:tav tm="100000">
                                          <p:val>
                                            <p:strVal val="1+ppt_h/2"/>
                                          </p:val>
                                        </p:tav>
                                      </p:tavLst>
                                    </p:anim>
                                    <p:set>
                                      <p:cBhvr>
                                        <p:cTn id="25" dur="1" fill="hold">
                                          <p:stCondLst>
                                            <p:cond delay="499"/>
                                          </p:stCondLst>
                                        </p:cTn>
                                        <p:tgtEl>
                                          <p:spTgt spid="12"/>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984250" y="2344738"/>
            <a:ext cx="7523163" cy="71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4 : Adapter le travail à l’homme</a:t>
            </a:r>
            <a:br>
              <a:rPr lang="fr-FR" altLang="fr-FR" sz="2400" b="1">
                <a:solidFill>
                  <a:srgbClr val="00B050"/>
                </a:solidFill>
              </a:rPr>
            </a:br>
            <a:endParaRPr lang="fr-FR" altLang="fr-FR" sz="2400" b="1">
              <a:solidFill>
                <a:srgbClr val="00B050"/>
              </a:solidFill>
            </a:endParaRPr>
          </a:p>
        </p:txBody>
      </p:sp>
      <p:sp>
        <p:nvSpPr>
          <p:cNvPr id="9218" name="Text Box 2"/>
          <p:cNvSpPr txBox="1">
            <a:spLocks noChangeArrowheads="1"/>
          </p:cNvSpPr>
          <p:nvPr/>
        </p:nvSpPr>
        <p:spPr bwMode="auto">
          <a:xfrm>
            <a:off x="1658938" y="2824163"/>
            <a:ext cx="6192837"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1800"/>
              <a:t>Concevoir les postes de travail et choisir les équipements, les méthodes de travail et de production</a:t>
            </a:r>
          </a:p>
        </p:txBody>
      </p:sp>
      <p:sp>
        <p:nvSpPr>
          <p:cNvPr id="9219" name="Text Box 3"/>
          <p:cNvSpPr txBox="1">
            <a:spLocks noChangeArrowheads="1"/>
          </p:cNvSpPr>
          <p:nvPr/>
        </p:nvSpPr>
        <p:spPr bwMode="auto">
          <a:xfrm>
            <a:off x="1098550" y="3789363"/>
            <a:ext cx="7561263"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5  : Tenir compte des évolutions </a:t>
            </a:r>
          </a:p>
        </p:txBody>
      </p:sp>
      <p:sp>
        <p:nvSpPr>
          <p:cNvPr id="9220" name="Text Box 4"/>
          <p:cNvSpPr txBox="1">
            <a:spLocks noChangeArrowheads="1"/>
          </p:cNvSpPr>
          <p:nvPr/>
        </p:nvSpPr>
        <p:spPr bwMode="auto">
          <a:xfrm>
            <a:off x="984250" y="4310063"/>
            <a:ext cx="77771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1800"/>
              <a:t>Adapter les situations de travail au progrès techniques et scientifiques</a:t>
            </a:r>
          </a:p>
        </p:txBody>
      </p:sp>
      <p:sp>
        <p:nvSpPr>
          <p:cNvPr id="6" name="Text Box 1"/>
          <p:cNvSpPr txBox="1">
            <a:spLocks noChangeArrowheads="1"/>
          </p:cNvSpPr>
          <p:nvPr/>
        </p:nvSpPr>
        <p:spPr bwMode="auto">
          <a:xfrm>
            <a:off x="1116013" y="836613"/>
            <a:ext cx="76708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3 : Combattre les risques à la source</a:t>
            </a:r>
            <a:br>
              <a:rPr lang="fr-FR" altLang="fr-FR" sz="2400" b="1">
                <a:solidFill>
                  <a:srgbClr val="00B050"/>
                </a:solidFill>
              </a:rPr>
            </a:br>
            <a:endParaRPr lang="fr-FR" altLang="fr-FR" sz="2400" b="1">
              <a:solidFill>
                <a:srgbClr val="00B050"/>
              </a:solidFill>
            </a:endParaRPr>
          </a:p>
        </p:txBody>
      </p:sp>
      <p:sp>
        <p:nvSpPr>
          <p:cNvPr id="7" name="Text Box 2"/>
          <p:cNvSpPr txBox="1">
            <a:spLocks noChangeArrowheads="1"/>
          </p:cNvSpPr>
          <p:nvPr/>
        </p:nvSpPr>
        <p:spPr bwMode="auto">
          <a:xfrm>
            <a:off x="1174750" y="1128713"/>
            <a:ext cx="7632700"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1800"/>
              <a:t>Agir « au plus de près de la source d’émission » pour éviter la situation dangereuse</a:t>
            </a:r>
          </a:p>
        </p:txBody>
      </p:sp>
      <p:pic>
        <p:nvPicPr>
          <p:cNvPr id="717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661025"/>
            <a:ext cx="606425" cy="65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7"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938" y="406400"/>
            <a:ext cx="777875"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ous-titre 2"/>
          <p:cNvSpPr txBox="1">
            <a:spLocks/>
          </p:cNvSpPr>
          <p:nvPr/>
        </p:nvSpPr>
        <p:spPr>
          <a:xfrm>
            <a:off x="2057401" y="5553075"/>
            <a:ext cx="4386808" cy="430213"/>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a:lstStyle>
          <a:p>
            <a:pPr>
              <a:defRPr/>
            </a:pPr>
            <a:r>
              <a:rPr lang="fr-FR" sz="1100" kern="0" dirty="0" smtClean="0">
                <a:ln w="3175">
                  <a:solidFill>
                    <a:srgbClr val="CC99FF"/>
                  </a:solidFill>
                </a:ln>
                <a:hlinkClick r:id="rId5"/>
              </a:rPr>
              <a:t>http://www.esst-inrs.fr/3rb/ressources/9_principes_prevention.swf</a:t>
            </a:r>
            <a:r>
              <a:rPr lang="fr-FR" sz="1100" kern="0" dirty="0" smtClean="0">
                <a:ln w="3175">
                  <a:solidFill>
                    <a:srgbClr val="CC99FF"/>
                  </a:solidFill>
                </a:ln>
              </a:rPr>
              <a:t> </a:t>
            </a:r>
            <a:endParaRPr lang="fr-FR" sz="1100" kern="0" dirty="0">
              <a:ln w="3175">
                <a:solidFill>
                  <a:srgbClr val="CC99FF"/>
                </a:solidFill>
              </a:ln>
            </a:endParaRPr>
          </a:p>
        </p:txBody>
      </p:sp>
      <p:sp>
        <p:nvSpPr>
          <p:cNvPr id="7179"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a:latin typeface="Chiller" pitchFamily="82" charset="0"/>
              </a:rPr>
              <a:t>Année 2016/2017</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P spid="9218" grpId="0"/>
      <p:bldP spid="9219" grpId="0"/>
      <p:bldP spid="9220"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1042988" y="274638"/>
            <a:ext cx="7643812"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6 : Remplacer ce qui est dangereux</a:t>
            </a:r>
            <a:br>
              <a:rPr lang="fr-FR" altLang="fr-FR" sz="2400" b="1">
                <a:solidFill>
                  <a:srgbClr val="00B050"/>
                </a:solidFill>
              </a:rPr>
            </a:br>
            <a:endParaRPr lang="fr-FR" altLang="fr-FR" sz="2400" b="1">
              <a:solidFill>
                <a:srgbClr val="00B050"/>
              </a:solidFill>
            </a:endParaRPr>
          </a:p>
        </p:txBody>
      </p:sp>
      <p:sp>
        <p:nvSpPr>
          <p:cNvPr id="10242" name="Text Box 2"/>
          <p:cNvSpPr txBox="1">
            <a:spLocks noChangeArrowheads="1"/>
          </p:cNvSpPr>
          <p:nvPr/>
        </p:nvSpPr>
        <p:spPr bwMode="auto">
          <a:xfrm>
            <a:off x="1368425" y="981075"/>
            <a:ext cx="619283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1800"/>
              <a:t>Éviter l’utilisation de procédés ou de produits dangereux lorsqu’un même résultat peut être obtenu avec une méthode présentant des dangers moindres </a:t>
            </a:r>
          </a:p>
        </p:txBody>
      </p:sp>
      <p:sp>
        <p:nvSpPr>
          <p:cNvPr id="10243" name="Text Box 3"/>
          <p:cNvSpPr txBox="1">
            <a:spLocks noChangeArrowheads="1"/>
          </p:cNvSpPr>
          <p:nvPr/>
        </p:nvSpPr>
        <p:spPr bwMode="auto">
          <a:xfrm>
            <a:off x="693738" y="4033838"/>
            <a:ext cx="756126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8  : Prendre des mesures de protection </a:t>
            </a:r>
          </a:p>
        </p:txBody>
      </p:sp>
      <p:sp>
        <p:nvSpPr>
          <p:cNvPr id="10244" name="Text Box 4"/>
          <p:cNvSpPr txBox="1">
            <a:spLocks noChangeArrowheads="1"/>
          </p:cNvSpPr>
          <p:nvPr/>
        </p:nvSpPr>
        <p:spPr bwMode="auto">
          <a:xfrm>
            <a:off x="1812925" y="4591050"/>
            <a:ext cx="53228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just" eaLnBrk="1" hangingPunct="1">
              <a:spcBef>
                <a:spcPct val="0"/>
              </a:spcBef>
              <a:buClrTx/>
              <a:buFontTx/>
              <a:buNone/>
            </a:pPr>
            <a:r>
              <a:rPr lang="fr-FR" altLang="fr-FR" sz="1800"/>
              <a:t>Equipements de Protection Collective (EPC)</a:t>
            </a:r>
          </a:p>
          <a:p>
            <a:pPr algn="just" eaLnBrk="1" hangingPunct="1">
              <a:spcBef>
                <a:spcPct val="0"/>
              </a:spcBef>
              <a:buClrTx/>
              <a:buFontTx/>
              <a:buNone/>
            </a:pPr>
            <a:r>
              <a:rPr lang="fr-FR" altLang="fr-FR" sz="1800"/>
              <a:t>Equipements de Protection Individuelle (EPI)</a:t>
            </a:r>
          </a:p>
        </p:txBody>
      </p:sp>
      <p:sp>
        <p:nvSpPr>
          <p:cNvPr id="10245" name="Text Box 5"/>
          <p:cNvSpPr txBox="1">
            <a:spLocks noChangeArrowheads="1"/>
          </p:cNvSpPr>
          <p:nvPr/>
        </p:nvSpPr>
        <p:spPr bwMode="auto">
          <a:xfrm>
            <a:off x="966788" y="5429250"/>
            <a:ext cx="756126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9  : Former et informer</a:t>
            </a:r>
          </a:p>
        </p:txBody>
      </p:sp>
      <p:pic>
        <p:nvPicPr>
          <p:cNvPr id="81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661025"/>
            <a:ext cx="606425" cy="65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0"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3"/>
          <p:cNvSpPr txBox="1">
            <a:spLocks noChangeArrowheads="1"/>
          </p:cNvSpPr>
          <p:nvPr/>
        </p:nvSpPr>
        <p:spPr bwMode="auto">
          <a:xfrm>
            <a:off x="693738" y="2133600"/>
            <a:ext cx="756126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ctr" eaLnBrk="1" hangingPunct="1">
              <a:spcBef>
                <a:spcPct val="0"/>
              </a:spcBef>
              <a:buClrTx/>
              <a:buFontTx/>
              <a:buNone/>
            </a:pPr>
            <a:r>
              <a:rPr lang="fr-FR" altLang="fr-FR" sz="2400" b="1">
                <a:solidFill>
                  <a:srgbClr val="00B050"/>
                </a:solidFill>
              </a:rPr>
              <a:t>PRINCIPE 7  : Planifier la prévention  </a:t>
            </a:r>
          </a:p>
        </p:txBody>
      </p:sp>
      <p:sp>
        <p:nvSpPr>
          <p:cNvPr id="13" name="Text Box 4"/>
          <p:cNvSpPr txBox="1">
            <a:spLocks noChangeArrowheads="1"/>
          </p:cNvSpPr>
          <p:nvPr/>
        </p:nvSpPr>
        <p:spPr bwMode="auto">
          <a:xfrm>
            <a:off x="539750" y="2600325"/>
            <a:ext cx="8147050" cy="120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algn="just" eaLnBrk="1" hangingPunct="1">
              <a:spcBef>
                <a:spcPct val="0"/>
              </a:spcBef>
              <a:buClrTx/>
              <a:buFontTx/>
              <a:buNone/>
            </a:pPr>
            <a:r>
              <a:rPr lang="fr-FR" altLang="fr-FR" sz="1800"/>
              <a:t>Intégrer dans un ensemble cohérent la technique, l’organisation du travail, les conditions de travail, les relations sociales et l’environnement. En cas d’intervention de plusieurs entreprises sur un même lieu, organiser la prévention en commun</a:t>
            </a:r>
          </a:p>
        </p:txBody>
      </p:sp>
      <p:sp>
        <p:nvSpPr>
          <p:cNvPr id="12" name="Sous-titre 2"/>
          <p:cNvSpPr txBox="1">
            <a:spLocks/>
          </p:cNvSpPr>
          <p:nvPr/>
        </p:nvSpPr>
        <p:spPr>
          <a:xfrm>
            <a:off x="2124075" y="6122988"/>
            <a:ext cx="4248125" cy="431800"/>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a:lstStyle>
          <a:p>
            <a:pPr>
              <a:defRPr/>
            </a:pPr>
            <a:r>
              <a:rPr lang="fr-FR" sz="1100" kern="0" dirty="0" smtClean="0">
                <a:ln w="3175">
                  <a:solidFill>
                    <a:srgbClr val="CC99FF"/>
                  </a:solidFill>
                </a:ln>
                <a:hlinkClick r:id="rId5"/>
              </a:rPr>
              <a:t>http://www.esst-inrs.fr/3rb/ressources/9_principes_prevention.swf</a:t>
            </a:r>
            <a:r>
              <a:rPr lang="fr-FR" sz="1100" kern="0" dirty="0" smtClean="0">
                <a:ln w="3175">
                  <a:solidFill>
                    <a:srgbClr val="CC99FF"/>
                  </a:solidFill>
                </a:ln>
              </a:rPr>
              <a:t> </a:t>
            </a:r>
            <a:endParaRPr lang="fr-FR" sz="1100" kern="0" dirty="0">
              <a:ln w="3175">
                <a:solidFill>
                  <a:srgbClr val="CC99FF"/>
                </a:solidFill>
              </a:ln>
            </a:endParaRPr>
          </a:p>
        </p:txBody>
      </p:sp>
      <p:sp>
        <p:nvSpPr>
          <p:cNvPr id="14"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p:bldP spid="10242" grpId="0"/>
      <p:bldP spid="10243" grpId="0"/>
      <p:bldP spid="10244" grpId="0"/>
      <p:bldP spid="10245" grpId="0"/>
      <p:bldP spid="10"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661025"/>
            <a:ext cx="606425" cy="65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Text Box 5"/>
          <p:cNvSpPr txBox="1">
            <a:spLocks noChangeArrowheads="1"/>
          </p:cNvSpPr>
          <p:nvPr/>
        </p:nvSpPr>
        <p:spPr bwMode="auto">
          <a:xfrm>
            <a:off x="1619250" y="574675"/>
            <a:ext cx="6743700"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2400" b="1">
                <a:solidFill>
                  <a:srgbClr val="00B050"/>
                </a:solidFill>
              </a:rPr>
              <a:t>PRINCIPES GENERAUX DE LA PREVENTION </a:t>
            </a:r>
            <a:endParaRPr lang="fr-FR" altLang="fr-FR" sz="2000" b="1">
              <a:solidFill>
                <a:srgbClr val="00B050"/>
              </a:solidFill>
            </a:endParaRPr>
          </a:p>
        </p:txBody>
      </p:sp>
      <p:graphicFrame>
        <p:nvGraphicFramePr>
          <p:cNvPr id="2" name="Diagramme 1"/>
          <p:cNvGraphicFramePr/>
          <p:nvPr>
            <p:extLst>
              <p:ext uri="{D42A27DB-BD31-4B8C-83A1-F6EECF244321}">
                <p14:modId xmlns:p14="http://schemas.microsoft.com/office/powerpoint/2010/main" val="3785081632"/>
              </p:ext>
            </p:extLst>
          </p:nvPr>
        </p:nvGraphicFramePr>
        <p:xfrm>
          <a:off x="539482" y="1310481"/>
          <a:ext cx="8136904" cy="51260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221"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ctrTitle"/>
          </p:nvPr>
        </p:nvSpPr>
        <p:spPr>
          <a:xfrm>
            <a:off x="2051050" y="606425"/>
            <a:ext cx="5689600" cy="1171575"/>
          </a:xfrm>
        </p:spPr>
        <p:txBody>
          <a:bodyPr/>
          <a:lstStyle/>
          <a:p>
            <a:pPr algn="just"/>
            <a:r>
              <a:rPr lang="fr-FR" altLang="fr-FR" sz="3600" b="1" smtClean="0">
                <a:solidFill>
                  <a:srgbClr val="00B050"/>
                </a:solidFill>
              </a:rPr>
              <a:t>Démarche de prévention </a:t>
            </a:r>
            <a:br>
              <a:rPr lang="fr-FR" altLang="fr-FR" sz="3600" b="1" smtClean="0">
                <a:solidFill>
                  <a:srgbClr val="00B050"/>
                </a:solidFill>
              </a:rPr>
            </a:br>
            <a:r>
              <a:rPr lang="fr-FR" altLang="fr-FR" sz="3600" b="1" smtClean="0">
                <a:solidFill>
                  <a:srgbClr val="00B050"/>
                </a:solidFill>
              </a:rPr>
              <a:t/>
            </a:r>
            <a:br>
              <a:rPr lang="fr-FR" altLang="fr-FR" sz="3600" b="1" smtClean="0">
                <a:solidFill>
                  <a:srgbClr val="00B050"/>
                </a:solidFill>
              </a:rPr>
            </a:br>
            <a:endParaRPr lang="fr-FR" altLang="fr-FR" sz="3600" b="1" smtClean="0">
              <a:solidFill>
                <a:srgbClr val="00B050"/>
              </a:solidFill>
            </a:endParaRPr>
          </a:p>
        </p:txBody>
      </p:sp>
      <p:sp>
        <p:nvSpPr>
          <p:cNvPr id="3" name="Sous-titre 2"/>
          <p:cNvSpPr>
            <a:spLocks noGrp="1"/>
          </p:cNvSpPr>
          <p:nvPr>
            <p:ph type="subTitle" idx="1"/>
          </p:nvPr>
        </p:nvSpPr>
        <p:spPr>
          <a:xfrm>
            <a:off x="827088" y="1557338"/>
            <a:ext cx="7088187" cy="3744912"/>
          </a:xfrm>
        </p:spPr>
        <p:txBody>
          <a:bodyPr/>
          <a:lstStyle/>
          <a:p>
            <a:pPr algn="just"/>
            <a:r>
              <a:rPr lang="fr-FR" altLang="fr-FR" sz="2000" b="1" dirty="0" smtClean="0"/>
              <a:t>PRÉVENTION INTRINSÈQUE</a:t>
            </a:r>
          </a:p>
          <a:p>
            <a:pPr algn="just"/>
            <a:r>
              <a:rPr lang="fr-FR" altLang="fr-FR" sz="2000" dirty="0" smtClean="0"/>
              <a:t>	Supprimer le danger </a:t>
            </a:r>
          </a:p>
          <a:p>
            <a:pPr algn="just"/>
            <a:r>
              <a:rPr lang="fr-FR" altLang="fr-FR" sz="2000" dirty="0" smtClean="0"/>
              <a:t>	Réduire le danger </a:t>
            </a:r>
          </a:p>
          <a:p>
            <a:pPr algn="just"/>
            <a:endParaRPr lang="fr-FR" altLang="fr-FR" sz="2000" dirty="0" smtClean="0"/>
          </a:p>
          <a:p>
            <a:pPr algn="just"/>
            <a:r>
              <a:rPr lang="fr-FR" altLang="fr-FR" sz="2000" b="1" dirty="0" smtClean="0"/>
              <a:t>PRÉVENTION COLLECTIVE</a:t>
            </a:r>
          </a:p>
          <a:p>
            <a:pPr algn="just"/>
            <a:endParaRPr lang="fr-FR" altLang="fr-FR" sz="2000" b="1" dirty="0" smtClean="0"/>
          </a:p>
          <a:p>
            <a:pPr algn="just"/>
            <a:r>
              <a:rPr lang="fr-FR" altLang="fr-FR" sz="2000" b="1" dirty="0" smtClean="0"/>
              <a:t>PRÉVENTION INDIVIDUELLE (EPI)</a:t>
            </a:r>
          </a:p>
          <a:p>
            <a:pPr algn="just"/>
            <a:endParaRPr lang="fr-FR" altLang="fr-FR" sz="2000" b="1" dirty="0" smtClean="0"/>
          </a:p>
          <a:p>
            <a:pPr algn="just"/>
            <a:r>
              <a:rPr lang="fr-FR" altLang="fr-FR" sz="2000" b="1" dirty="0" smtClean="0"/>
              <a:t>FORMER/INFORMER </a:t>
            </a:r>
          </a:p>
        </p:txBody>
      </p:sp>
      <p:pic>
        <p:nvPicPr>
          <p:cNvPr id="10244"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a:spLocks noChangeArrowheads="1"/>
          </p:cNvSpPr>
          <p:nvPr/>
        </p:nvSpPr>
        <p:spPr bwMode="auto">
          <a:xfrm>
            <a:off x="5364088" y="4553029"/>
            <a:ext cx="358213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fr-FR" altLang="fr-FR" sz="1100" dirty="0">
                <a:ln w="3175">
                  <a:solidFill>
                    <a:srgbClr val="9966FF"/>
                  </a:solidFill>
                </a:ln>
                <a:solidFill>
                  <a:srgbClr val="FFCC00"/>
                </a:solidFill>
                <a:hlinkClick r:id="rId3"/>
              </a:rPr>
              <a:t>Vidéos :</a:t>
            </a:r>
          </a:p>
          <a:p>
            <a:pPr>
              <a:defRPr/>
            </a:pPr>
            <a:endParaRPr lang="fr-FR" altLang="fr-FR" sz="1100" dirty="0">
              <a:ln w="3175">
                <a:solidFill>
                  <a:srgbClr val="9966FF"/>
                </a:solidFill>
              </a:ln>
              <a:solidFill>
                <a:srgbClr val="FFCC00"/>
              </a:solidFill>
              <a:hlinkClick r:id="rId3"/>
            </a:endParaRPr>
          </a:p>
          <a:p>
            <a:pPr>
              <a:defRPr/>
            </a:pPr>
            <a:r>
              <a:rPr lang="fr-FR" altLang="fr-FR" sz="1100" dirty="0">
                <a:ln w="3175">
                  <a:solidFill>
                    <a:srgbClr val="9966FF"/>
                  </a:solidFill>
                </a:ln>
                <a:solidFill>
                  <a:srgbClr val="FFCC00"/>
                </a:solidFill>
                <a:hlinkClick r:id="rId3"/>
              </a:rPr>
              <a:t>http://www.inrs.fr/media.html?refINRS=Anim-022</a:t>
            </a:r>
            <a:endParaRPr lang="fr-FR" altLang="fr-FR" sz="1100" dirty="0">
              <a:ln w="3175">
                <a:solidFill>
                  <a:srgbClr val="9966FF"/>
                </a:solidFill>
              </a:ln>
              <a:solidFill>
                <a:srgbClr val="FFCC00"/>
              </a:solidFill>
            </a:endParaRPr>
          </a:p>
          <a:p>
            <a:pPr>
              <a:defRPr/>
            </a:pPr>
            <a:endParaRPr lang="fr-FR" altLang="fr-FR" sz="1100" dirty="0">
              <a:ln w="3175">
                <a:solidFill>
                  <a:srgbClr val="9966FF"/>
                </a:solidFill>
              </a:ln>
              <a:solidFill>
                <a:srgbClr val="FFCC00"/>
              </a:solidFill>
            </a:endParaRPr>
          </a:p>
          <a:p>
            <a:pPr>
              <a:defRPr/>
            </a:pPr>
            <a:r>
              <a:rPr lang="fr-FR" altLang="fr-FR" sz="1100" dirty="0">
                <a:ln w="3175">
                  <a:solidFill>
                    <a:srgbClr val="9966FF"/>
                  </a:solidFill>
                </a:ln>
                <a:solidFill>
                  <a:srgbClr val="FFCC00"/>
                </a:solidFill>
                <a:hlinkClick r:id="rId4"/>
              </a:rPr>
              <a:t>http://www.inrs.fr/media.html?refINRS=DM%200333</a:t>
            </a:r>
            <a:endParaRPr lang="fr-FR" altLang="fr-FR" sz="1100" dirty="0">
              <a:ln w="3175">
                <a:solidFill>
                  <a:srgbClr val="9966FF"/>
                </a:solidFill>
              </a:ln>
              <a:solidFill>
                <a:srgbClr val="FFCC00"/>
              </a:solidFill>
            </a:endParaRPr>
          </a:p>
          <a:p>
            <a:pPr>
              <a:defRPr/>
            </a:pPr>
            <a:endParaRPr lang="fr-FR" altLang="fr-FR" sz="1100" dirty="0">
              <a:ln w="3175">
                <a:solidFill>
                  <a:srgbClr val="9966FF"/>
                </a:solidFill>
              </a:ln>
              <a:solidFill>
                <a:srgbClr val="FFCC00"/>
              </a:solidFill>
            </a:endParaRPr>
          </a:p>
        </p:txBody>
      </p:sp>
      <p:pic>
        <p:nvPicPr>
          <p:cNvPr id="1024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825" y="5661025"/>
            <a:ext cx="606425" cy="65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ZoneTexte 1"/>
          <p:cNvSpPr txBox="1"/>
          <p:nvPr/>
        </p:nvSpPr>
        <p:spPr>
          <a:xfrm>
            <a:off x="1259632" y="5448647"/>
            <a:ext cx="5472608" cy="1446550"/>
          </a:xfrm>
          <a:prstGeom prst="rect">
            <a:avLst/>
          </a:prstGeom>
          <a:noFill/>
        </p:spPr>
        <p:txBody>
          <a:bodyPr>
            <a:spAutoFit/>
          </a:bodyPr>
          <a:lstStyle/>
          <a:p>
            <a:pPr>
              <a:defRPr/>
            </a:pPr>
            <a:r>
              <a:rPr lang="fr-FR" sz="1100" dirty="0">
                <a:ln w="3175">
                  <a:solidFill>
                    <a:srgbClr val="CC99FF"/>
                  </a:solidFill>
                </a:ln>
                <a:solidFill>
                  <a:schemeClr val="tx1"/>
                </a:solidFill>
                <a:hlinkClick r:id="rId6"/>
              </a:rPr>
              <a:t>Liens site réseau 3RB :</a:t>
            </a:r>
          </a:p>
          <a:p>
            <a:pPr>
              <a:defRPr/>
            </a:pPr>
            <a:endParaRPr lang="fr-FR" sz="1100" dirty="0">
              <a:ln w="3175">
                <a:solidFill>
                  <a:srgbClr val="CC99FF"/>
                </a:solidFill>
              </a:ln>
              <a:solidFill>
                <a:schemeClr val="tx1"/>
              </a:solidFill>
              <a:hlinkClick r:id="rId6"/>
            </a:endParaRPr>
          </a:p>
          <a:p>
            <a:pPr>
              <a:defRPr/>
            </a:pPr>
            <a:r>
              <a:rPr lang="fr-FR" sz="1100" dirty="0">
                <a:ln w="3175">
                  <a:solidFill>
                    <a:srgbClr val="CC99FF"/>
                  </a:solidFill>
                </a:ln>
                <a:solidFill>
                  <a:schemeClr val="tx1"/>
                </a:solidFill>
                <a:hlinkClick r:id="rId6"/>
              </a:rPr>
              <a:t>http://www.esst-inrs.fr/3rb/afftexte.php?p1=demarche_prevention</a:t>
            </a:r>
            <a:endParaRPr lang="fr-FR" sz="1100" dirty="0">
              <a:ln w="3175">
                <a:solidFill>
                  <a:srgbClr val="CC99FF"/>
                </a:solidFill>
              </a:ln>
              <a:solidFill>
                <a:schemeClr val="tx1"/>
              </a:solidFill>
            </a:endParaRPr>
          </a:p>
          <a:p>
            <a:pPr>
              <a:defRPr/>
            </a:pPr>
            <a:endParaRPr lang="fr-FR" sz="1100" dirty="0">
              <a:ln w="3175">
                <a:solidFill>
                  <a:srgbClr val="CC99FF"/>
                </a:solidFill>
              </a:ln>
              <a:solidFill>
                <a:schemeClr val="tx1"/>
              </a:solidFill>
            </a:endParaRPr>
          </a:p>
          <a:p>
            <a:pPr>
              <a:defRPr/>
            </a:pPr>
            <a:r>
              <a:rPr lang="fr-FR" sz="1100" dirty="0">
                <a:ln w="3175">
                  <a:solidFill>
                    <a:srgbClr val="CC99FF"/>
                  </a:solidFill>
                </a:ln>
                <a:solidFill>
                  <a:schemeClr val="tx1"/>
                </a:solidFill>
                <a:hlinkClick r:id="rId7"/>
              </a:rPr>
              <a:t>http://www.esst-inrs.fr/3rb/afftexte.php?p1=lutte_antimicrobienne</a:t>
            </a:r>
            <a:endParaRPr lang="fr-FR" sz="1100" dirty="0">
              <a:ln w="3175">
                <a:solidFill>
                  <a:srgbClr val="CC99FF"/>
                </a:solidFill>
              </a:ln>
              <a:solidFill>
                <a:schemeClr val="tx1"/>
              </a:solidFill>
            </a:endParaRPr>
          </a:p>
          <a:p>
            <a:pPr>
              <a:defRPr/>
            </a:pPr>
            <a:endParaRPr lang="fr-FR" sz="1100" dirty="0">
              <a:ln w="3175">
                <a:solidFill>
                  <a:srgbClr val="CC99FF"/>
                </a:solidFill>
              </a:ln>
              <a:solidFill>
                <a:schemeClr val="tx1"/>
              </a:solidFill>
            </a:endParaRPr>
          </a:p>
          <a:p>
            <a:pPr>
              <a:defRPr/>
            </a:pPr>
            <a:r>
              <a:rPr lang="fr-FR" sz="1100" dirty="0">
                <a:ln w="3175">
                  <a:solidFill>
                    <a:srgbClr val="CC99FF"/>
                  </a:solidFill>
                </a:ln>
                <a:solidFill>
                  <a:schemeClr val="tx1"/>
                </a:solidFill>
                <a:hlinkClick r:id="rId8"/>
              </a:rPr>
              <a:t>http://www.esst-inrs.fr/3rb/mesures_prevention.php</a:t>
            </a:r>
            <a:endParaRPr lang="fr-FR" sz="1100" dirty="0">
              <a:ln w="3175">
                <a:solidFill>
                  <a:srgbClr val="CC99FF"/>
                </a:solidFill>
              </a:ln>
              <a:solidFill>
                <a:schemeClr val="tx1"/>
              </a:solidFill>
            </a:endParaRPr>
          </a:p>
          <a:p>
            <a:pPr>
              <a:defRPr/>
            </a:pPr>
            <a:endParaRPr lang="fr-FR" sz="1100" dirty="0">
              <a:ln w="3175">
                <a:solidFill>
                  <a:srgbClr val="CC99FF"/>
                </a:solidFill>
              </a:ln>
              <a:solidFill>
                <a:schemeClr val="tx1"/>
              </a:solidFill>
            </a:endParaRPr>
          </a:p>
        </p:txBody>
      </p:sp>
      <p:sp>
        <p:nvSpPr>
          <p:cNvPr id="10248" name="Text Box 4"/>
          <p:cNvSpPr txBox="1">
            <a:spLocks noChangeArrowheads="1"/>
          </p:cNvSpPr>
          <p:nvPr/>
        </p:nvSpPr>
        <p:spPr bwMode="auto">
          <a:xfrm>
            <a:off x="7540625" y="6308725"/>
            <a:ext cx="992188"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cs typeface="Arial" charset="0"/>
              </a:defRPr>
            </a:lvl1pPr>
            <a:lvl2pPr eaLnBrk="0" hangingPunct="0">
              <a:spcBef>
                <a:spcPts val="7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cs typeface="Arial" charset="0"/>
              </a:defRPr>
            </a:lvl2pPr>
            <a:lvl3pPr eaLnBrk="0" hangingPunct="0">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cs typeface="Arial" charset="0"/>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pPr eaLnBrk="1" hangingPunct="1">
              <a:spcBef>
                <a:spcPct val="0"/>
              </a:spcBef>
              <a:buClrTx/>
              <a:buFontTx/>
              <a:buNone/>
            </a:pPr>
            <a:r>
              <a:rPr lang="fr-FR" altLang="fr-FR" sz="1000" dirty="0">
                <a:latin typeface="Chiller" pitchFamily="82" charset="0"/>
              </a:rPr>
              <a:t>Année </a:t>
            </a:r>
            <a:r>
              <a:rPr lang="fr-FR" altLang="fr-FR" sz="1000" dirty="0" smtClean="0">
                <a:latin typeface="Chiller" pitchFamily="82" charset="0"/>
              </a:rPr>
              <a:t>2017/2018</a:t>
            </a:r>
            <a:endParaRPr lang="fr-FR" altLang="fr-FR" sz="1000" dirty="0">
              <a:latin typeface="Chiller"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3184</TotalTime>
  <Words>526</Words>
  <Application>Microsoft Office PowerPoint</Application>
  <PresentationFormat>Affichage à l'écran (4:3)</PresentationFormat>
  <Paragraphs>125</Paragraphs>
  <Slides>10</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Times New Roman</vt:lpstr>
      <vt:lpstr>Chiller</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Démarche de prévention   </vt:lpstr>
      <vt:lpstr>Des exemples de situation professionnelle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RISQUE BIOLOGIQUE</dc:title>
  <dc:creator>Administrateur</dc:creator>
  <cp:lastModifiedBy>geraldinesahut</cp:lastModifiedBy>
  <cp:revision>90</cp:revision>
  <cp:lastPrinted>2012-03-15T09:43:07Z</cp:lastPrinted>
  <dcterms:created xsi:type="dcterms:W3CDTF">2009-11-17T12:38:54Z</dcterms:created>
  <dcterms:modified xsi:type="dcterms:W3CDTF">2018-04-23T19:31:48Z</dcterms:modified>
</cp:coreProperties>
</file>